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3"/>
  </p:notesMasterIdLst>
  <p:sldIdLst>
    <p:sldId id="256" r:id="rId2"/>
    <p:sldId id="259" r:id="rId3"/>
    <p:sldId id="264" r:id="rId4"/>
    <p:sldId id="265" r:id="rId5"/>
    <p:sldId id="267" r:id="rId6"/>
    <p:sldId id="273" r:id="rId7"/>
    <p:sldId id="266" r:id="rId8"/>
    <p:sldId id="285" r:id="rId9"/>
    <p:sldId id="286" r:id="rId10"/>
    <p:sldId id="282" r:id="rId11"/>
    <p:sldId id="283" r:id="rId12"/>
  </p:sldIdLst>
  <p:sldSz cx="9144000" cy="5143500" type="screen16x9"/>
  <p:notesSz cx="6858000" cy="9144000"/>
  <p:embeddedFontLst>
    <p:embeddedFont>
      <p:font typeface="Bellota Text" panose="020B0604020202020204" charset="0"/>
      <p:regular r:id="rId14"/>
      <p:bold r:id="rId15"/>
      <p:italic r:id="rId16"/>
      <p:boldItalic r:id="rId17"/>
    </p:embeddedFont>
    <p:embeddedFont>
      <p:font typeface="Courgette" panose="020B0604020202020204" charset="0"/>
      <p:regular r:id="rId18"/>
    </p:embeddedFont>
    <p:embeddedFont>
      <p:font typeface="Lato" panose="020F0502020204030203" pitchFamily="34" charset="0"/>
      <p:regular r:id="rId19"/>
      <p:bold r:id="rId20"/>
      <p:italic r:id="rId21"/>
      <p:boldItalic r:id="rId22"/>
    </p:embeddedFont>
    <p:embeddedFont>
      <p:font typeface="Patrick Hand" panose="020B0604020202020204" charset="0"/>
      <p:regular r:id="rId23"/>
    </p:embeddedFont>
    <p:embeddedFont>
      <p:font typeface="Roboto" panose="02000000000000000000" pitchFamily="2" charset="0"/>
      <p:regular r:id="rId24"/>
      <p:bold r:id="rId25"/>
      <p:italic r:id="rId26"/>
      <p:boldItalic r:id="rId27"/>
    </p:embeddedFont>
    <p:embeddedFont>
      <p:font typeface="Rubik SemiBold" panose="020B0604020202020204" charset="-79"/>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85BF597-2771-48BE-AF30-E2E8A24D7DD1}">
  <a:tblStyle styleId="{385BF597-2771-48BE-AF30-E2E8A24D7D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
        <p:cNvGrpSpPr/>
        <p:nvPr/>
      </p:nvGrpSpPr>
      <p:grpSpPr>
        <a:xfrm>
          <a:off x="0" y="0"/>
          <a:ext cx="0" cy="0"/>
          <a:chOff x="0" y="0"/>
          <a:chExt cx="0" cy="0"/>
        </a:xfrm>
      </p:grpSpPr>
      <p:sp>
        <p:nvSpPr>
          <p:cNvPr id="1294" name="Google Shape;1294;ge916e084e5_4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e916e084e5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8b385fd27f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8b385fd27f_2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8b385fd27f_2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8b385fd27f_2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a1242414e1_0_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 name="Google Shape;839;ga1242414e1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a1242414e1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a1242414e1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a1242414e1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a1242414e1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8b385fd27f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8b385fd27f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1242414e1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1242414e1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1242414e1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1242414e1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9506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1242414e1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1242414e1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9404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0" name="Google Shape;10;p2"/>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11" name="Google Shape;11;p2"/>
          <p:cNvPicPr preferRelativeResize="0"/>
          <p:nvPr/>
        </p:nvPicPr>
        <p:blipFill>
          <a:blip r:embed="rId4">
            <a:alphaModFix/>
          </a:blip>
          <a:stretch>
            <a:fillRect/>
          </a:stretch>
        </p:blipFill>
        <p:spPr>
          <a:xfrm>
            <a:off x="0" y="0"/>
            <a:ext cx="9144003" cy="5143501"/>
          </a:xfrm>
          <a:prstGeom prst="rect">
            <a:avLst/>
          </a:prstGeom>
          <a:noFill/>
          <a:ln>
            <a:noFill/>
          </a:ln>
        </p:spPr>
      </p:pic>
      <p:sp>
        <p:nvSpPr>
          <p:cNvPr id="12" name="Google Shape;12;p2"/>
          <p:cNvSpPr txBox="1">
            <a:spLocks noGrp="1"/>
          </p:cNvSpPr>
          <p:nvPr>
            <p:ph type="ctrTitle"/>
          </p:nvPr>
        </p:nvSpPr>
        <p:spPr>
          <a:xfrm>
            <a:off x="2005350" y="1734788"/>
            <a:ext cx="5133300" cy="14895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4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2005350" y="3140663"/>
            <a:ext cx="5133300" cy="54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4" name="Google Shape;14;p2"/>
          <p:cNvGrpSpPr/>
          <p:nvPr/>
        </p:nvGrpSpPr>
        <p:grpSpPr>
          <a:xfrm>
            <a:off x="1687000" y="620162"/>
            <a:ext cx="5770017" cy="3718775"/>
            <a:chOff x="1687000" y="620162"/>
            <a:chExt cx="5770017" cy="3718775"/>
          </a:xfrm>
        </p:grpSpPr>
        <p:sp>
          <p:nvSpPr>
            <p:cNvPr id="15" name="Google Shape;15;p2"/>
            <p:cNvSpPr/>
            <p:nvPr/>
          </p:nvSpPr>
          <p:spPr>
            <a:xfrm>
              <a:off x="1687000" y="620162"/>
              <a:ext cx="5770017" cy="3718775"/>
            </a:xfrm>
            <a:custGeom>
              <a:avLst/>
              <a:gdLst/>
              <a:ahLst/>
              <a:cxnLst/>
              <a:rect l="l" t="t" r="r" b="b"/>
              <a:pathLst>
                <a:path w="11024" h="7105" extrusionOk="0">
                  <a:moveTo>
                    <a:pt x="5505" y="1"/>
                  </a:moveTo>
                  <a:cubicBezTo>
                    <a:pt x="5291" y="724"/>
                    <a:pt x="2449" y="496"/>
                    <a:pt x="2632" y="1162"/>
                  </a:cubicBezTo>
                  <a:lnTo>
                    <a:pt x="1939" y="1162"/>
                  </a:lnTo>
                  <a:cubicBezTo>
                    <a:pt x="1627" y="1162"/>
                    <a:pt x="1372" y="1345"/>
                    <a:pt x="1274" y="1614"/>
                  </a:cubicBezTo>
                  <a:lnTo>
                    <a:pt x="849" y="1614"/>
                  </a:lnTo>
                  <a:cubicBezTo>
                    <a:pt x="380" y="1614"/>
                    <a:pt x="0" y="1967"/>
                    <a:pt x="0" y="2408"/>
                  </a:cubicBezTo>
                  <a:lnTo>
                    <a:pt x="0" y="5617"/>
                  </a:lnTo>
                  <a:cubicBezTo>
                    <a:pt x="0" y="6059"/>
                    <a:pt x="380" y="6412"/>
                    <a:pt x="849" y="6412"/>
                  </a:cubicBezTo>
                  <a:lnTo>
                    <a:pt x="1274" y="6412"/>
                  </a:lnTo>
                  <a:cubicBezTo>
                    <a:pt x="1372" y="6680"/>
                    <a:pt x="1627" y="6877"/>
                    <a:pt x="1939" y="6877"/>
                  </a:cubicBezTo>
                  <a:lnTo>
                    <a:pt x="2618" y="6877"/>
                  </a:lnTo>
                  <a:cubicBezTo>
                    <a:pt x="3128" y="7006"/>
                    <a:pt x="4231" y="7105"/>
                    <a:pt x="5505" y="7105"/>
                  </a:cubicBezTo>
                  <a:cubicBezTo>
                    <a:pt x="6792" y="7105"/>
                    <a:pt x="7896" y="7006"/>
                    <a:pt x="8405" y="6877"/>
                  </a:cubicBezTo>
                  <a:lnTo>
                    <a:pt x="9084" y="6877"/>
                  </a:lnTo>
                  <a:cubicBezTo>
                    <a:pt x="9397" y="6877"/>
                    <a:pt x="9652" y="6680"/>
                    <a:pt x="9750" y="6412"/>
                  </a:cubicBezTo>
                  <a:lnTo>
                    <a:pt x="10175" y="6412"/>
                  </a:lnTo>
                  <a:cubicBezTo>
                    <a:pt x="10640" y="6412"/>
                    <a:pt x="11024" y="6059"/>
                    <a:pt x="11024" y="5617"/>
                  </a:cubicBezTo>
                  <a:lnTo>
                    <a:pt x="11024" y="2408"/>
                  </a:lnTo>
                  <a:cubicBezTo>
                    <a:pt x="11024" y="1967"/>
                    <a:pt x="10640" y="1614"/>
                    <a:pt x="10175" y="1614"/>
                  </a:cubicBezTo>
                  <a:lnTo>
                    <a:pt x="9750" y="1614"/>
                  </a:lnTo>
                  <a:cubicBezTo>
                    <a:pt x="9652" y="1345"/>
                    <a:pt x="9397" y="1162"/>
                    <a:pt x="9084" y="1162"/>
                  </a:cubicBezTo>
                  <a:lnTo>
                    <a:pt x="8392" y="1162"/>
                  </a:lnTo>
                  <a:cubicBezTo>
                    <a:pt x="8575" y="496"/>
                    <a:pt x="5729" y="724"/>
                    <a:pt x="55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75455" y="776660"/>
              <a:ext cx="5592582" cy="3473822"/>
            </a:xfrm>
            <a:custGeom>
              <a:avLst/>
              <a:gdLst/>
              <a:ahLst/>
              <a:cxnLst/>
              <a:rect l="l" t="t" r="r" b="b"/>
              <a:pathLst>
                <a:path w="10685" h="6637" extrusionOk="0">
                  <a:moveTo>
                    <a:pt x="5336" y="140"/>
                  </a:moveTo>
                  <a:cubicBezTo>
                    <a:pt x="5676" y="394"/>
                    <a:pt x="6270" y="479"/>
                    <a:pt x="6878" y="581"/>
                  </a:cubicBezTo>
                  <a:cubicBezTo>
                    <a:pt x="7190" y="635"/>
                    <a:pt x="7798" y="734"/>
                    <a:pt x="7937" y="836"/>
                  </a:cubicBezTo>
                  <a:lnTo>
                    <a:pt x="7852" y="1145"/>
                  </a:lnTo>
                  <a:lnTo>
                    <a:pt x="8915" y="1145"/>
                  </a:lnTo>
                  <a:cubicBezTo>
                    <a:pt x="9099" y="1145"/>
                    <a:pt x="9255" y="1260"/>
                    <a:pt x="9313" y="1400"/>
                  </a:cubicBezTo>
                  <a:lnTo>
                    <a:pt x="9367" y="1600"/>
                  </a:lnTo>
                  <a:lnTo>
                    <a:pt x="10006" y="1600"/>
                  </a:lnTo>
                  <a:cubicBezTo>
                    <a:pt x="10315" y="1600"/>
                    <a:pt x="10569" y="1824"/>
                    <a:pt x="10569" y="2109"/>
                  </a:cubicBezTo>
                  <a:lnTo>
                    <a:pt x="10569" y="5318"/>
                  </a:lnTo>
                  <a:cubicBezTo>
                    <a:pt x="10569" y="5604"/>
                    <a:pt x="10315" y="5828"/>
                    <a:pt x="10006" y="5828"/>
                  </a:cubicBezTo>
                  <a:lnTo>
                    <a:pt x="9367" y="5828"/>
                  </a:lnTo>
                  <a:lnTo>
                    <a:pt x="9313" y="6028"/>
                  </a:lnTo>
                  <a:cubicBezTo>
                    <a:pt x="9255" y="6184"/>
                    <a:pt x="9099" y="6297"/>
                    <a:pt x="8915" y="6297"/>
                  </a:cubicBezTo>
                  <a:lnTo>
                    <a:pt x="8151" y="6297"/>
                  </a:lnTo>
                  <a:cubicBezTo>
                    <a:pt x="7655" y="6439"/>
                    <a:pt x="6552" y="6524"/>
                    <a:pt x="5336" y="6524"/>
                  </a:cubicBezTo>
                  <a:cubicBezTo>
                    <a:pt x="4134" y="6524"/>
                    <a:pt x="3030" y="6439"/>
                    <a:pt x="2534" y="6297"/>
                  </a:cubicBezTo>
                  <a:lnTo>
                    <a:pt x="1770" y="6297"/>
                  </a:lnTo>
                  <a:cubicBezTo>
                    <a:pt x="1587" y="6297"/>
                    <a:pt x="1431" y="6184"/>
                    <a:pt x="1373" y="6028"/>
                  </a:cubicBezTo>
                  <a:lnTo>
                    <a:pt x="1315" y="5828"/>
                  </a:lnTo>
                  <a:lnTo>
                    <a:pt x="680" y="5828"/>
                  </a:lnTo>
                  <a:cubicBezTo>
                    <a:pt x="368" y="5828"/>
                    <a:pt x="113" y="5604"/>
                    <a:pt x="113" y="5318"/>
                  </a:cubicBezTo>
                  <a:lnTo>
                    <a:pt x="113" y="2109"/>
                  </a:lnTo>
                  <a:cubicBezTo>
                    <a:pt x="113" y="1824"/>
                    <a:pt x="368" y="1600"/>
                    <a:pt x="680" y="1600"/>
                  </a:cubicBezTo>
                  <a:lnTo>
                    <a:pt x="1315" y="1600"/>
                  </a:lnTo>
                  <a:lnTo>
                    <a:pt x="1373" y="1400"/>
                  </a:lnTo>
                  <a:cubicBezTo>
                    <a:pt x="1431" y="1260"/>
                    <a:pt x="1587" y="1145"/>
                    <a:pt x="1770" y="1145"/>
                  </a:cubicBezTo>
                  <a:lnTo>
                    <a:pt x="2830" y="1145"/>
                  </a:lnTo>
                  <a:lnTo>
                    <a:pt x="2745" y="836"/>
                  </a:lnTo>
                  <a:cubicBezTo>
                    <a:pt x="2887" y="734"/>
                    <a:pt x="3495" y="635"/>
                    <a:pt x="3808" y="581"/>
                  </a:cubicBezTo>
                  <a:cubicBezTo>
                    <a:pt x="4416" y="479"/>
                    <a:pt x="5010" y="394"/>
                    <a:pt x="5336" y="140"/>
                  </a:cubicBezTo>
                  <a:close/>
                  <a:moveTo>
                    <a:pt x="5336" y="0"/>
                  </a:moveTo>
                  <a:lnTo>
                    <a:pt x="5305" y="28"/>
                  </a:lnTo>
                  <a:cubicBezTo>
                    <a:pt x="4996" y="282"/>
                    <a:pt x="4402" y="367"/>
                    <a:pt x="3777" y="466"/>
                  </a:cubicBezTo>
                  <a:cubicBezTo>
                    <a:pt x="3241" y="564"/>
                    <a:pt x="2745" y="649"/>
                    <a:pt x="2633" y="778"/>
                  </a:cubicBezTo>
                  <a:lnTo>
                    <a:pt x="2619" y="792"/>
                  </a:lnTo>
                  <a:lnTo>
                    <a:pt x="2674" y="1033"/>
                  </a:lnTo>
                  <a:lnTo>
                    <a:pt x="1770" y="1033"/>
                  </a:lnTo>
                  <a:cubicBezTo>
                    <a:pt x="1543" y="1033"/>
                    <a:pt x="1346" y="1175"/>
                    <a:pt x="1274" y="1372"/>
                  </a:cubicBezTo>
                  <a:lnTo>
                    <a:pt x="1230" y="1484"/>
                  </a:lnTo>
                  <a:lnTo>
                    <a:pt x="680" y="1484"/>
                  </a:lnTo>
                  <a:cubicBezTo>
                    <a:pt x="296" y="1484"/>
                    <a:pt x="1" y="1770"/>
                    <a:pt x="1" y="2109"/>
                  </a:cubicBezTo>
                  <a:lnTo>
                    <a:pt x="1" y="5318"/>
                  </a:lnTo>
                  <a:cubicBezTo>
                    <a:pt x="1" y="5675"/>
                    <a:pt x="296" y="5943"/>
                    <a:pt x="680" y="5943"/>
                  </a:cubicBezTo>
                  <a:lnTo>
                    <a:pt x="1230" y="5943"/>
                  </a:lnTo>
                  <a:lnTo>
                    <a:pt x="1274" y="6069"/>
                  </a:lnTo>
                  <a:cubicBezTo>
                    <a:pt x="1346" y="6269"/>
                    <a:pt x="1543" y="6409"/>
                    <a:pt x="1770" y="6409"/>
                  </a:cubicBezTo>
                  <a:lnTo>
                    <a:pt x="2490" y="6409"/>
                  </a:lnTo>
                  <a:cubicBezTo>
                    <a:pt x="3000" y="6551"/>
                    <a:pt x="4117" y="6636"/>
                    <a:pt x="5336" y="6636"/>
                  </a:cubicBezTo>
                  <a:cubicBezTo>
                    <a:pt x="6565" y="6636"/>
                    <a:pt x="7683" y="6551"/>
                    <a:pt x="8192" y="6409"/>
                  </a:cubicBezTo>
                  <a:lnTo>
                    <a:pt x="8915" y="6409"/>
                  </a:lnTo>
                  <a:cubicBezTo>
                    <a:pt x="9143" y="6409"/>
                    <a:pt x="9340" y="6269"/>
                    <a:pt x="9411" y="6069"/>
                  </a:cubicBezTo>
                  <a:lnTo>
                    <a:pt x="9452" y="5943"/>
                  </a:lnTo>
                  <a:lnTo>
                    <a:pt x="10006" y="5943"/>
                  </a:lnTo>
                  <a:cubicBezTo>
                    <a:pt x="10386" y="5943"/>
                    <a:pt x="10685" y="5675"/>
                    <a:pt x="10685" y="5318"/>
                  </a:cubicBezTo>
                  <a:lnTo>
                    <a:pt x="10685" y="2109"/>
                  </a:lnTo>
                  <a:cubicBezTo>
                    <a:pt x="10685" y="1770"/>
                    <a:pt x="10386" y="1484"/>
                    <a:pt x="10006" y="1484"/>
                  </a:cubicBezTo>
                  <a:lnTo>
                    <a:pt x="9452" y="1484"/>
                  </a:lnTo>
                  <a:lnTo>
                    <a:pt x="9411" y="1372"/>
                  </a:lnTo>
                  <a:cubicBezTo>
                    <a:pt x="9340" y="1175"/>
                    <a:pt x="9143" y="1033"/>
                    <a:pt x="8915" y="1033"/>
                  </a:cubicBezTo>
                  <a:lnTo>
                    <a:pt x="8009" y="1033"/>
                  </a:lnTo>
                  <a:lnTo>
                    <a:pt x="8066" y="792"/>
                  </a:lnTo>
                  <a:lnTo>
                    <a:pt x="8053" y="778"/>
                  </a:lnTo>
                  <a:cubicBezTo>
                    <a:pt x="7937" y="649"/>
                    <a:pt x="7445" y="564"/>
                    <a:pt x="6905" y="466"/>
                  </a:cubicBezTo>
                  <a:cubicBezTo>
                    <a:pt x="6283" y="367"/>
                    <a:pt x="5689" y="282"/>
                    <a:pt x="5377" y="28"/>
                  </a:cubicBezTo>
                  <a:lnTo>
                    <a:pt x="53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878566" y="910129"/>
              <a:ext cx="5384791" cy="3237244"/>
            </a:xfrm>
            <a:custGeom>
              <a:avLst/>
              <a:gdLst/>
              <a:ahLst/>
              <a:cxnLst/>
              <a:rect l="l" t="t" r="r" b="b"/>
              <a:pathLst>
                <a:path w="10288" h="6185" extrusionOk="0">
                  <a:moveTo>
                    <a:pt x="5139" y="54"/>
                  </a:moveTo>
                  <a:cubicBezTo>
                    <a:pt x="5519" y="282"/>
                    <a:pt x="6073" y="367"/>
                    <a:pt x="6667" y="465"/>
                  </a:cubicBezTo>
                  <a:cubicBezTo>
                    <a:pt x="6878" y="496"/>
                    <a:pt x="7374" y="581"/>
                    <a:pt x="7588" y="649"/>
                  </a:cubicBezTo>
                  <a:lnTo>
                    <a:pt x="7486" y="1019"/>
                  </a:lnTo>
                  <a:lnTo>
                    <a:pt x="8718" y="1019"/>
                  </a:lnTo>
                  <a:cubicBezTo>
                    <a:pt x="8830" y="1019"/>
                    <a:pt x="8946" y="1090"/>
                    <a:pt x="8987" y="1189"/>
                  </a:cubicBezTo>
                  <a:lnTo>
                    <a:pt x="9072" y="1484"/>
                  </a:lnTo>
                  <a:lnTo>
                    <a:pt x="9809" y="1484"/>
                  </a:lnTo>
                  <a:cubicBezTo>
                    <a:pt x="10050" y="1484"/>
                    <a:pt x="10247" y="1654"/>
                    <a:pt x="10247" y="1854"/>
                  </a:cubicBezTo>
                  <a:lnTo>
                    <a:pt x="10247" y="5063"/>
                  </a:lnTo>
                  <a:cubicBezTo>
                    <a:pt x="10247" y="5277"/>
                    <a:pt x="10050" y="5447"/>
                    <a:pt x="9809" y="5447"/>
                  </a:cubicBezTo>
                  <a:lnTo>
                    <a:pt x="9072" y="5447"/>
                  </a:lnTo>
                  <a:lnTo>
                    <a:pt x="8987" y="5729"/>
                  </a:lnTo>
                  <a:cubicBezTo>
                    <a:pt x="8946" y="5828"/>
                    <a:pt x="8830" y="5899"/>
                    <a:pt x="8718" y="5899"/>
                  </a:cubicBezTo>
                  <a:lnTo>
                    <a:pt x="7981" y="5899"/>
                  </a:lnTo>
                  <a:lnTo>
                    <a:pt x="7927" y="5912"/>
                  </a:lnTo>
                  <a:cubicBezTo>
                    <a:pt x="7445" y="6055"/>
                    <a:pt x="6355" y="6140"/>
                    <a:pt x="5139" y="6140"/>
                  </a:cubicBezTo>
                  <a:cubicBezTo>
                    <a:pt x="3937" y="6140"/>
                    <a:pt x="2847" y="6055"/>
                    <a:pt x="2364" y="5912"/>
                  </a:cubicBezTo>
                  <a:lnTo>
                    <a:pt x="2307" y="5899"/>
                  </a:lnTo>
                  <a:lnTo>
                    <a:pt x="1573" y="5899"/>
                  </a:lnTo>
                  <a:cubicBezTo>
                    <a:pt x="1458" y="5899"/>
                    <a:pt x="1346" y="5828"/>
                    <a:pt x="1305" y="5729"/>
                  </a:cubicBezTo>
                  <a:lnTo>
                    <a:pt x="1220" y="5447"/>
                  </a:lnTo>
                  <a:lnTo>
                    <a:pt x="483" y="5447"/>
                  </a:lnTo>
                  <a:cubicBezTo>
                    <a:pt x="242" y="5447"/>
                    <a:pt x="45" y="5277"/>
                    <a:pt x="45" y="5063"/>
                  </a:cubicBezTo>
                  <a:lnTo>
                    <a:pt x="45" y="1854"/>
                  </a:lnTo>
                  <a:cubicBezTo>
                    <a:pt x="45" y="1654"/>
                    <a:pt x="242" y="1484"/>
                    <a:pt x="483" y="1484"/>
                  </a:cubicBezTo>
                  <a:lnTo>
                    <a:pt x="1220" y="1484"/>
                  </a:lnTo>
                  <a:lnTo>
                    <a:pt x="1305" y="1189"/>
                  </a:lnTo>
                  <a:cubicBezTo>
                    <a:pt x="1346" y="1090"/>
                    <a:pt x="1458" y="1019"/>
                    <a:pt x="1573" y="1019"/>
                  </a:cubicBezTo>
                  <a:lnTo>
                    <a:pt x="2803" y="1019"/>
                  </a:lnTo>
                  <a:lnTo>
                    <a:pt x="2704" y="649"/>
                  </a:lnTo>
                  <a:cubicBezTo>
                    <a:pt x="2918" y="581"/>
                    <a:pt x="3410" y="496"/>
                    <a:pt x="3624" y="465"/>
                  </a:cubicBezTo>
                  <a:cubicBezTo>
                    <a:pt x="4219" y="367"/>
                    <a:pt x="4769" y="282"/>
                    <a:pt x="5139" y="54"/>
                  </a:cubicBezTo>
                  <a:close/>
                  <a:moveTo>
                    <a:pt x="5139" y="0"/>
                  </a:moveTo>
                  <a:lnTo>
                    <a:pt x="5139" y="14"/>
                  </a:lnTo>
                  <a:cubicBezTo>
                    <a:pt x="4769" y="241"/>
                    <a:pt x="4219" y="326"/>
                    <a:pt x="3624" y="425"/>
                  </a:cubicBezTo>
                  <a:cubicBezTo>
                    <a:pt x="3397" y="452"/>
                    <a:pt x="2887" y="537"/>
                    <a:pt x="2677" y="622"/>
                  </a:cubicBezTo>
                  <a:lnTo>
                    <a:pt x="2646" y="622"/>
                  </a:lnTo>
                  <a:lnTo>
                    <a:pt x="2748" y="975"/>
                  </a:lnTo>
                  <a:lnTo>
                    <a:pt x="1573" y="975"/>
                  </a:lnTo>
                  <a:cubicBezTo>
                    <a:pt x="1431" y="975"/>
                    <a:pt x="1305" y="1060"/>
                    <a:pt x="1274" y="1175"/>
                  </a:cubicBezTo>
                  <a:lnTo>
                    <a:pt x="1189" y="1443"/>
                  </a:lnTo>
                  <a:lnTo>
                    <a:pt x="483" y="1443"/>
                  </a:lnTo>
                  <a:cubicBezTo>
                    <a:pt x="215" y="1443"/>
                    <a:pt x="1" y="1627"/>
                    <a:pt x="1" y="1854"/>
                  </a:cubicBezTo>
                  <a:lnTo>
                    <a:pt x="1" y="5063"/>
                  </a:lnTo>
                  <a:cubicBezTo>
                    <a:pt x="1" y="5305"/>
                    <a:pt x="215" y="5488"/>
                    <a:pt x="483" y="5488"/>
                  </a:cubicBezTo>
                  <a:lnTo>
                    <a:pt x="1189" y="5488"/>
                  </a:lnTo>
                  <a:lnTo>
                    <a:pt x="1274" y="5743"/>
                  </a:lnTo>
                  <a:cubicBezTo>
                    <a:pt x="1305" y="5858"/>
                    <a:pt x="1431" y="5943"/>
                    <a:pt x="1573" y="5943"/>
                  </a:cubicBezTo>
                  <a:lnTo>
                    <a:pt x="2307" y="5943"/>
                  </a:lnTo>
                  <a:lnTo>
                    <a:pt x="2351" y="5957"/>
                  </a:lnTo>
                  <a:cubicBezTo>
                    <a:pt x="2847" y="6099"/>
                    <a:pt x="3937" y="6184"/>
                    <a:pt x="5139" y="6184"/>
                  </a:cubicBezTo>
                  <a:cubicBezTo>
                    <a:pt x="6355" y="6184"/>
                    <a:pt x="7445" y="6099"/>
                    <a:pt x="7941" y="5957"/>
                  </a:cubicBezTo>
                  <a:lnTo>
                    <a:pt x="7981" y="5943"/>
                  </a:lnTo>
                  <a:lnTo>
                    <a:pt x="8718" y="5943"/>
                  </a:lnTo>
                  <a:cubicBezTo>
                    <a:pt x="8861" y="5943"/>
                    <a:pt x="8987" y="5858"/>
                    <a:pt x="9014" y="5743"/>
                  </a:cubicBezTo>
                  <a:lnTo>
                    <a:pt x="9099" y="5488"/>
                  </a:lnTo>
                  <a:lnTo>
                    <a:pt x="9809" y="5488"/>
                  </a:lnTo>
                  <a:cubicBezTo>
                    <a:pt x="10077" y="5488"/>
                    <a:pt x="10287" y="5305"/>
                    <a:pt x="10287" y="5063"/>
                  </a:cubicBezTo>
                  <a:lnTo>
                    <a:pt x="10287" y="1854"/>
                  </a:lnTo>
                  <a:cubicBezTo>
                    <a:pt x="10287" y="1627"/>
                    <a:pt x="10077" y="1443"/>
                    <a:pt x="9809" y="1443"/>
                  </a:cubicBezTo>
                  <a:lnTo>
                    <a:pt x="9099" y="1443"/>
                  </a:lnTo>
                  <a:lnTo>
                    <a:pt x="9014" y="1175"/>
                  </a:lnTo>
                  <a:cubicBezTo>
                    <a:pt x="8987" y="1060"/>
                    <a:pt x="8861" y="975"/>
                    <a:pt x="8718" y="975"/>
                  </a:cubicBezTo>
                  <a:lnTo>
                    <a:pt x="7543" y="975"/>
                  </a:lnTo>
                  <a:lnTo>
                    <a:pt x="7628" y="622"/>
                  </a:lnTo>
                  <a:lnTo>
                    <a:pt x="7615" y="622"/>
                  </a:lnTo>
                  <a:cubicBezTo>
                    <a:pt x="7401" y="537"/>
                    <a:pt x="6891" y="452"/>
                    <a:pt x="6667" y="425"/>
                  </a:cubicBezTo>
                  <a:cubicBezTo>
                    <a:pt x="6073" y="326"/>
                    <a:pt x="5519" y="241"/>
                    <a:pt x="5153" y="14"/>
                  </a:cubicBezTo>
                  <a:lnTo>
                    <a:pt x="51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5">
  <p:cSld name="CUSTOM_12_1">
    <p:spTree>
      <p:nvGrpSpPr>
        <p:cNvPr id="1" name="Shape 553"/>
        <p:cNvGrpSpPr/>
        <p:nvPr/>
      </p:nvGrpSpPr>
      <p:grpSpPr>
        <a:xfrm>
          <a:off x="0" y="0"/>
          <a:ext cx="0" cy="0"/>
          <a:chOff x="0" y="0"/>
          <a:chExt cx="0" cy="0"/>
        </a:xfrm>
      </p:grpSpPr>
      <p:pic>
        <p:nvPicPr>
          <p:cNvPr id="554" name="Google Shape;554;p28"/>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555" name="Google Shape;555;p28"/>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556" name="Google Shape;556;p28"/>
          <p:cNvPicPr preferRelativeResize="0"/>
          <p:nvPr/>
        </p:nvPicPr>
        <p:blipFill>
          <a:blip r:embed="rId4">
            <a:alphaModFix/>
          </a:blip>
          <a:stretch>
            <a:fillRect/>
          </a:stretch>
        </p:blipFill>
        <p:spPr>
          <a:xfrm>
            <a:off x="0" y="0"/>
            <a:ext cx="9144003" cy="5143501"/>
          </a:xfrm>
          <a:prstGeom prst="rect">
            <a:avLst/>
          </a:prstGeom>
          <a:noFill/>
          <a:ln>
            <a:noFill/>
          </a:ln>
        </p:spPr>
      </p:pic>
      <p:sp>
        <p:nvSpPr>
          <p:cNvPr id="557" name="Google Shape;557;p28"/>
          <p:cNvSpPr/>
          <p:nvPr/>
        </p:nvSpPr>
        <p:spPr>
          <a:xfrm rot="5400000">
            <a:off x="2488523" y="638716"/>
            <a:ext cx="4166946" cy="3866060"/>
          </a:xfrm>
          <a:custGeom>
            <a:avLst/>
            <a:gdLst/>
            <a:ahLst/>
            <a:cxnLst/>
            <a:rect l="l" t="t" r="r" b="b"/>
            <a:pathLst>
              <a:path w="30449" h="18791" extrusionOk="0">
                <a:moveTo>
                  <a:pt x="170" y="0"/>
                </a:moveTo>
                <a:cubicBezTo>
                  <a:pt x="85" y="0"/>
                  <a:pt x="0" y="72"/>
                  <a:pt x="0" y="156"/>
                </a:cubicBezTo>
                <a:lnTo>
                  <a:pt x="0" y="482"/>
                </a:lnTo>
                <a:lnTo>
                  <a:pt x="452" y="425"/>
                </a:lnTo>
                <a:cubicBezTo>
                  <a:pt x="479" y="367"/>
                  <a:pt x="550" y="326"/>
                  <a:pt x="635" y="326"/>
                </a:cubicBezTo>
                <a:cubicBezTo>
                  <a:pt x="751" y="326"/>
                  <a:pt x="863" y="425"/>
                  <a:pt x="863" y="550"/>
                </a:cubicBezTo>
                <a:cubicBezTo>
                  <a:pt x="863" y="679"/>
                  <a:pt x="764" y="778"/>
                  <a:pt x="635" y="778"/>
                </a:cubicBezTo>
                <a:cubicBezTo>
                  <a:pt x="564" y="778"/>
                  <a:pt x="510" y="751"/>
                  <a:pt x="465" y="707"/>
                </a:cubicBezTo>
                <a:lnTo>
                  <a:pt x="0" y="693"/>
                </a:lnTo>
                <a:lnTo>
                  <a:pt x="0" y="1359"/>
                </a:lnTo>
                <a:lnTo>
                  <a:pt x="452" y="1359"/>
                </a:lnTo>
                <a:cubicBezTo>
                  <a:pt x="496" y="1301"/>
                  <a:pt x="564" y="1260"/>
                  <a:pt x="635" y="1260"/>
                </a:cubicBezTo>
                <a:cubicBezTo>
                  <a:pt x="764" y="1260"/>
                  <a:pt x="863" y="1359"/>
                  <a:pt x="863" y="1484"/>
                </a:cubicBezTo>
                <a:cubicBezTo>
                  <a:pt x="863" y="1613"/>
                  <a:pt x="764" y="1712"/>
                  <a:pt x="635" y="1712"/>
                </a:cubicBezTo>
                <a:cubicBezTo>
                  <a:pt x="581" y="1712"/>
                  <a:pt x="523" y="1685"/>
                  <a:pt x="496" y="1654"/>
                </a:cubicBezTo>
                <a:lnTo>
                  <a:pt x="139" y="1756"/>
                </a:lnTo>
                <a:lnTo>
                  <a:pt x="0" y="1756"/>
                </a:lnTo>
                <a:lnTo>
                  <a:pt x="0" y="2333"/>
                </a:lnTo>
                <a:lnTo>
                  <a:pt x="411" y="2350"/>
                </a:lnTo>
                <a:cubicBezTo>
                  <a:pt x="452" y="2265"/>
                  <a:pt x="537" y="2194"/>
                  <a:pt x="635" y="2194"/>
                </a:cubicBezTo>
                <a:cubicBezTo>
                  <a:pt x="751" y="2194"/>
                  <a:pt x="863" y="2292"/>
                  <a:pt x="863" y="2418"/>
                </a:cubicBezTo>
                <a:cubicBezTo>
                  <a:pt x="863" y="2547"/>
                  <a:pt x="764" y="2646"/>
                  <a:pt x="635" y="2646"/>
                </a:cubicBezTo>
                <a:cubicBezTo>
                  <a:pt x="595" y="2646"/>
                  <a:pt x="550" y="2605"/>
                  <a:pt x="510" y="2605"/>
                </a:cubicBezTo>
                <a:lnTo>
                  <a:pt x="0" y="2605"/>
                </a:lnTo>
                <a:lnTo>
                  <a:pt x="0" y="3254"/>
                </a:lnTo>
                <a:lnTo>
                  <a:pt x="14" y="3240"/>
                </a:lnTo>
                <a:cubicBezTo>
                  <a:pt x="14" y="3240"/>
                  <a:pt x="523" y="3128"/>
                  <a:pt x="635" y="3128"/>
                </a:cubicBezTo>
                <a:cubicBezTo>
                  <a:pt x="751" y="3128"/>
                  <a:pt x="863" y="3226"/>
                  <a:pt x="863" y="3352"/>
                </a:cubicBezTo>
                <a:cubicBezTo>
                  <a:pt x="863" y="3481"/>
                  <a:pt x="764" y="3580"/>
                  <a:pt x="635" y="3580"/>
                </a:cubicBezTo>
                <a:cubicBezTo>
                  <a:pt x="608" y="3580"/>
                  <a:pt x="595" y="3580"/>
                  <a:pt x="581" y="3566"/>
                </a:cubicBezTo>
                <a:lnTo>
                  <a:pt x="0" y="3437"/>
                </a:lnTo>
                <a:lnTo>
                  <a:pt x="0" y="4187"/>
                </a:lnTo>
                <a:lnTo>
                  <a:pt x="309" y="4187"/>
                </a:lnTo>
                <a:cubicBezTo>
                  <a:pt x="309" y="4187"/>
                  <a:pt x="537" y="4062"/>
                  <a:pt x="635" y="4062"/>
                </a:cubicBezTo>
                <a:cubicBezTo>
                  <a:pt x="764" y="4062"/>
                  <a:pt x="863" y="4160"/>
                  <a:pt x="863" y="4286"/>
                </a:cubicBezTo>
                <a:cubicBezTo>
                  <a:pt x="863" y="4415"/>
                  <a:pt x="764" y="4513"/>
                  <a:pt x="635" y="4513"/>
                </a:cubicBezTo>
                <a:cubicBezTo>
                  <a:pt x="550" y="4513"/>
                  <a:pt x="479" y="4473"/>
                  <a:pt x="438" y="4401"/>
                </a:cubicBezTo>
                <a:lnTo>
                  <a:pt x="0" y="4371"/>
                </a:lnTo>
                <a:lnTo>
                  <a:pt x="0" y="5023"/>
                </a:lnTo>
                <a:lnTo>
                  <a:pt x="452" y="5081"/>
                </a:lnTo>
                <a:cubicBezTo>
                  <a:pt x="496" y="5023"/>
                  <a:pt x="550" y="4996"/>
                  <a:pt x="635" y="4996"/>
                </a:cubicBezTo>
                <a:cubicBezTo>
                  <a:pt x="751" y="4996"/>
                  <a:pt x="863" y="5094"/>
                  <a:pt x="863" y="5220"/>
                </a:cubicBezTo>
                <a:cubicBezTo>
                  <a:pt x="863" y="5335"/>
                  <a:pt x="764" y="5447"/>
                  <a:pt x="635" y="5447"/>
                </a:cubicBezTo>
                <a:cubicBezTo>
                  <a:pt x="564" y="5447"/>
                  <a:pt x="496" y="5407"/>
                  <a:pt x="452" y="5362"/>
                </a:cubicBezTo>
                <a:lnTo>
                  <a:pt x="0" y="5390"/>
                </a:lnTo>
                <a:lnTo>
                  <a:pt x="0" y="5916"/>
                </a:lnTo>
                <a:lnTo>
                  <a:pt x="296" y="5984"/>
                </a:lnTo>
                <a:cubicBezTo>
                  <a:pt x="296" y="5984"/>
                  <a:pt x="537" y="5930"/>
                  <a:pt x="635" y="5930"/>
                </a:cubicBezTo>
                <a:cubicBezTo>
                  <a:pt x="751" y="5930"/>
                  <a:pt x="863" y="6028"/>
                  <a:pt x="863" y="6154"/>
                </a:cubicBezTo>
                <a:cubicBezTo>
                  <a:pt x="863" y="6269"/>
                  <a:pt x="764" y="6381"/>
                  <a:pt x="635" y="6381"/>
                </a:cubicBezTo>
                <a:cubicBezTo>
                  <a:pt x="581" y="6381"/>
                  <a:pt x="523" y="6341"/>
                  <a:pt x="479" y="6341"/>
                </a:cubicBezTo>
                <a:lnTo>
                  <a:pt x="0" y="6211"/>
                </a:lnTo>
                <a:lnTo>
                  <a:pt x="0" y="6962"/>
                </a:lnTo>
                <a:lnTo>
                  <a:pt x="438" y="6962"/>
                </a:lnTo>
                <a:cubicBezTo>
                  <a:pt x="479" y="6904"/>
                  <a:pt x="550" y="6850"/>
                  <a:pt x="635" y="6850"/>
                </a:cubicBezTo>
                <a:cubicBezTo>
                  <a:pt x="764" y="6850"/>
                  <a:pt x="863" y="6962"/>
                  <a:pt x="863" y="7074"/>
                </a:cubicBezTo>
                <a:cubicBezTo>
                  <a:pt x="863" y="7203"/>
                  <a:pt x="764" y="7302"/>
                  <a:pt x="635" y="7302"/>
                </a:cubicBezTo>
                <a:cubicBezTo>
                  <a:pt x="564" y="7302"/>
                  <a:pt x="496" y="7274"/>
                  <a:pt x="452" y="7217"/>
                </a:cubicBezTo>
                <a:lnTo>
                  <a:pt x="0" y="7173"/>
                </a:lnTo>
                <a:lnTo>
                  <a:pt x="0" y="7825"/>
                </a:lnTo>
                <a:lnTo>
                  <a:pt x="438" y="7909"/>
                </a:lnTo>
                <a:cubicBezTo>
                  <a:pt x="465" y="7838"/>
                  <a:pt x="550" y="7797"/>
                  <a:pt x="635" y="7797"/>
                </a:cubicBezTo>
                <a:cubicBezTo>
                  <a:pt x="751" y="7797"/>
                  <a:pt x="863" y="7896"/>
                  <a:pt x="863" y="8008"/>
                </a:cubicBezTo>
                <a:cubicBezTo>
                  <a:pt x="863" y="8137"/>
                  <a:pt x="764" y="8249"/>
                  <a:pt x="635" y="8249"/>
                </a:cubicBezTo>
                <a:cubicBezTo>
                  <a:pt x="537" y="8249"/>
                  <a:pt x="452" y="8151"/>
                  <a:pt x="425" y="8093"/>
                </a:cubicBezTo>
                <a:lnTo>
                  <a:pt x="0" y="8093"/>
                </a:lnTo>
                <a:lnTo>
                  <a:pt x="0" y="8745"/>
                </a:lnTo>
                <a:lnTo>
                  <a:pt x="353" y="8857"/>
                </a:lnTo>
                <a:cubicBezTo>
                  <a:pt x="353" y="8857"/>
                  <a:pt x="550" y="8731"/>
                  <a:pt x="635" y="8731"/>
                </a:cubicBezTo>
                <a:cubicBezTo>
                  <a:pt x="751" y="8731"/>
                  <a:pt x="863" y="8830"/>
                  <a:pt x="863" y="8942"/>
                </a:cubicBezTo>
                <a:cubicBezTo>
                  <a:pt x="863" y="9071"/>
                  <a:pt x="764" y="9169"/>
                  <a:pt x="635" y="9169"/>
                </a:cubicBezTo>
                <a:cubicBezTo>
                  <a:pt x="550" y="9169"/>
                  <a:pt x="465" y="9125"/>
                  <a:pt x="438" y="9057"/>
                </a:cubicBezTo>
                <a:lnTo>
                  <a:pt x="0" y="9057"/>
                </a:lnTo>
                <a:lnTo>
                  <a:pt x="0" y="9353"/>
                </a:lnTo>
                <a:lnTo>
                  <a:pt x="0" y="9397"/>
                </a:lnTo>
                <a:lnTo>
                  <a:pt x="0" y="9424"/>
                </a:lnTo>
                <a:lnTo>
                  <a:pt x="0" y="9750"/>
                </a:lnTo>
                <a:lnTo>
                  <a:pt x="452" y="9706"/>
                </a:lnTo>
                <a:cubicBezTo>
                  <a:pt x="479" y="9652"/>
                  <a:pt x="550" y="9607"/>
                  <a:pt x="635" y="9607"/>
                </a:cubicBezTo>
                <a:cubicBezTo>
                  <a:pt x="751" y="9607"/>
                  <a:pt x="863" y="9706"/>
                  <a:pt x="863" y="9835"/>
                </a:cubicBezTo>
                <a:cubicBezTo>
                  <a:pt x="863" y="9961"/>
                  <a:pt x="764" y="10059"/>
                  <a:pt x="635" y="10059"/>
                </a:cubicBezTo>
                <a:cubicBezTo>
                  <a:pt x="564" y="10059"/>
                  <a:pt x="510" y="10032"/>
                  <a:pt x="465" y="9991"/>
                </a:cubicBezTo>
                <a:lnTo>
                  <a:pt x="0" y="9974"/>
                </a:lnTo>
                <a:lnTo>
                  <a:pt x="0" y="10640"/>
                </a:lnTo>
                <a:lnTo>
                  <a:pt x="452" y="10640"/>
                </a:lnTo>
                <a:cubicBezTo>
                  <a:pt x="496" y="10585"/>
                  <a:pt x="564" y="10541"/>
                  <a:pt x="635" y="10541"/>
                </a:cubicBezTo>
                <a:cubicBezTo>
                  <a:pt x="764" y="10541"/>
                  <a:pt x="863" y="10640"/>
                  <a:pt x="863" y="10769"/>
                </a:cubicBezTo>
                <a:cubicBezTo>
                  <a:pt x="863" y="10895"/>
                  <a:pt x="764" y="10993"/>
                  <a:pt x="635" y="10993"/>
                </a:cubicBezTo>
                <a:cubicBezTo>
                  <a:pt x="581" y="10993"/>
                  <a:pt x="523" y="10966"/>
                  <a:pt x="496" y="10939"/>
                </a:cubicBezTo>
                <a:lnTo>
                  <a:pt x="139" y="11037"/>
                </a:lnTo>
                <a:lnTo>
                  <a:pt x="0" y="11037"/>
                </a:lnTo>
                <a:lnTo>
                  <a:pt x="0" y="11618"/>
                </a:lnTo>
                <a:lnTo>
                  <a:pt x="411" y="11631"/>
                </a:lnTo>
                <a:cubicBezTo>
                  <a:pt x="452" y="11547"/>
                  <a:pt x="537" y="11475"/>
                  <a:pt x="635" y="11475"/>
                </a:cubicBezTo>
                <a:cubicBezTo>
                  <a:pt x="751" y="11475"/>
                  <a:pt x="863" y="11574"/>
                  <a:pt x="863" y="11703"/>
                </a:cubicBezTo>
                <a:cubicBezTo>
                  <a:pt x="863" y="11828"/>
                  <a:pt x="764" y="11927"/>
                  <a:pt x="635" y="11927"/>
                </a:cubicBezTo>
                <a:cubicBezTo>
                  <a:pt x="595" y="11927"/>
                  <a:pt x="550" y="11886"/>
                  <a:pt x="510" y="11886"/>
                </a:cubicBezTo>
                <a:lnTo>
                  <a:pt x="0" y="11886"/>
                </a:lnTo>
                <a:lnTo>
                  <a:pt x="0" y="12538"/>
                </a:lnTo>
                <a:lnTo>
                  <a:pt x="14" y="12521"/>
                </a:lnTo>
                <a:cubicBezTo>
                  <a:pt x="14" y="12521"/>
                  <a:pt x="523" y="12409"/>
                  <a:pt x="635" y="12409"/>
                </a:cubicBezTo>
                <a:cubicBezTo>
                  <a:pt x="751" y="12409"/>
                  <a:pt x="863" y="12508"/>
                  <a:pt x="863" y="12637"/>
                </a:cubicBezTo>
                <a:cubicBezTo>
                  <a:pt x="863" y="12762"/>
                  <a:pt x="764" y="12861"/>
                  <a:pt x="635" y="12861"/>
                </a:cubicBezTo>
                <a:cubicBezTo>
                  <a:pt x="608" y="12861"/>
                  <a:pt x="595" y="12847"/>
                  <a:pt x="581" y="12847"/>
                </a:cubicBezTo>
                <a:lnTo>
                  <a:pt x="0" y="12708"/>
                </a:lnTo>
                <a:lnTo>
                  <a:pt x="0" y="13472"/>
                </a:lnTo>
                <a:lnTo>
                  <a:pt x="309" y="13472"/>
                </a:lnTo>
                <a:cubicBezTo>
                  <a:pt x="309" y="13472"/>
                  <a:pt x="537" y="13343"/>
                  <a:pt x="635" y="13343"/>
                </a:cubicBezTo>
                <a:cubicBezTo>
                  <a:pt x="764" y="13343"/>
                  <a:pt x="863" y="13442"/>
                  <a:pt x="863" y="13571"/>
                </a:cubicBezTo>
                <a:cubicBezTo>
                  <a:pt x="863" y="13696"/>
                  <a:pt x="764" y="13795"/>
                  <a:pt x="635" y="13795"/>
                </a:cubicBezTo>
                <a:cubicBezTo>
                  <a:pt x="550" y="13795"/>
                  <a:pt x="479" y="13754"/>
                  <a:pt x="438" y="13683"/>
                </a:cubicBezTo>
                <a:lnTo>
                  <a:pt x="0" y="13655"/>
                </a:lnTo>
                <a:lnTo>
                  <a:pt x="0" y="14304"/>
                </a:lnTo>
                <a:lnTo>
                  <a:pt x="452" y="14362"/>
                </a:lnTo>
                <a:cubicBezTo>
                  <a:pt x="496" y="14304"/>
                  <a:pt x="550" y="14277"/>
                  <a:pt x="635" y="14277"/>
                </a:cubicBezTo>
                <a:cubicBezTo>
                  <a:pt x="751" y="14277"/>
                  <a:pt x="863" y="14375"/>
                  <a:pt x="863" y="14504"/>
                </a:cubicBezTo>
                <a:cubicBezTo>
                  <a:pt x="863" y="14617"/>
                  <a:pt x="764" y="14715"/>
                  <a:pt x="635" y="14715"/>
                </a:cubicBezTo>
                <a:cubicBezTo>
                  <a:pt x="564" y="14715"/>
                  <a:pt x="496" y="14688"/>
                  <a:pt x="452" y="14644"/>
                </a:cubicBezTo>
                <a:lnTo>
                  <a:pt x="0" y="14674"/>
                </a:lnTo>
                <a:lnTo>
                  <a:pt x="0" y="15197"/>
                </a:lnTo>
                <a:lnTo>
                  <a:pt x="296" y="15269"/>
                </a:lnTo>
                <a:cubicBezTo>
                  <a:pt x="296" y="15269"/>
                  <a:pt x="537" y="15211"/>
                  <a:pt x="635" y="15211"/>
                </a:cubicBezTo>
                <a:cubicBezTo>
                  <a:pt x="751" y="15211"/>
                  <a:pt x="863" y="15309"/>
                  <a:pt x="863" y="15438"/>
                </a:cubicBezTo>
                <a:cubicBezTo>
                  <a:pt x="863" y="15550"/>
                  <a:pt x="764" y="15662"/>
                  <a:pt x="635" y="15662"/>
                </a:cubicBezTo>
                <a:cubicBezTo>
                  <a:pt x="581" y="15662"/>
                  <a:pt x="523" y="15622"/>
                  <a:pt x="479" y="15622"/>
                </a:cubicBezTo>
                <a:lnTo>
                  <a:pt x="0" y="15493"/>
                </a:lnTo>
                <a:lnTo>
                  <a:pt x="0" y="16243"/>
                </a:lnTo>
                <a:lnTo>
                  <a:pt x="438" y="16243"/>
                </a:lnTo>
                <a:cubicBezTo>
                  <a:pt x="479" y="16189"/>
                  <a:pt x="550" y="16131"/>
                  <a:pt x="635" y="16131"/>
                </a:cubicBezTo>
                <a:cubicBezTo>
                  <a:pt x="764" y="16131"/>
                  <a:pt x="863" y="16243"/>
                  <a:pt x="863" y="16359"/>
                </a:cubicBezTo>
                <a:cubicBezTo>
                  <a:pt x="863" y="16484"/>
                  <a:pt x="764" y="16583"/>
                  <a:pt x="635" y="16583"/>
                </a:cubicBezTo>
                <a:cubicBezTo>
                  <a:pt x="564" y="16583"/>
                  <a:pt x="496" y="16556"/>
                  <a:pt x="452" y="16498"/>
                </a:cubicBezTo>
                <a:lnTo>
                  <a:pt x="0" y="16457"/>
                </a:lnTo>
                <a:lnTo>
                  <a:pt x="0" y="17106"/>
                </a:lnTo>
                <a:lnTo>
                  <a:pt x="438" y="17191"/>
                </a:lnTo>
                <a:cubicBezTo>
                  <a:pt x="465" y="17123"/>
                  <a:pt x="550" y="17079"/>
                  <a:pt x="635" y="17079"/>
                </a:cubicBezTo>
                <a:cubicBezTo>
                  <a:pt x="751" y="17079"/>
                  <a:pt x="863" y="17177"/>
                  <a:pt x="863" y="17293"/>
                </a:cubicBezTo>
                <a:cubicBezTo>
                  <a:pt x="863" y="17418"/>
                  <a:pt x="764" y="17530"/>
                  <a:pt x="635" y="17530"/>
                </a:cubicBezTo>
                <a:cubicBezTo>
                  <a:pt x="537" y="17530"/>
                  <a:pt x="452" y="17432"/>
                  <a:pt x="425" y="17377"/>
                </a:cubicBezTo>
                <a:lnTo>
                  <a:pt x="0" y="17377"/>
                </a:lnTo>
                <a:lnTo>
                  <a:pt x="0" y="18026"/>
                </a:lnTo>
                <a:lnTo>
                  <a:pt x="353" y="18142"/>
                </a:lnTo>
                <a:cubicBezTo>
                  <a:pt x="353" y="18142"/>
                  <a:pt x="550" y="17999"/>
                  <a:pt x="635" y="17999"/>
                </a:cubicBezTo>
                <a:cubicBezTo>
                  <a:pt x="751" y="17999"/>
                  <a:pt x="863" y="18111"/>
                  <a:pt x="863" y="18226"/>
                </a:cubicBezTo>
                <a:cubicBezTo>
                  <a:pt x="863" y="18352"/>
                  <a:pt x="764" y="18451"/>
                  <a:pt x="635" y="18451"/>
                </a:cubicBezTo>
                <a:cubicBezTo>
                  <a:pt x="550" y="18451"/>
                  <a:pt x="465" y="18410"/>
                  <a:pt x="438" y="18339"/>
                </a:cubicBezTo>
                <a:lnTo>
                  <a:pt x="0" y="18325"/>
                </a:lnTo>
                <a:lnTo>
                  <a:pt x="0" y="18634"/>
                </a:lnTo>
                <a:cubicBezTo>
                  <a:pt x="0" y="18719"/>
                  <a:pt x="85" y="18790"/>
                  <a:pt x="170" y="18790"/>
                </a:cubicBezTo>
                <a:lnTo>
                  <a:pt x="30323" y="18790"/>
                </a:lnTo>
                <a:cubicBezTo>
                  <a:pt x="30408" y="18790"/>
                  <a:pt x="30449" y="18719"/>
                  <a:pt x="30449" y="18634"/>
                </a:cubicBezTo>
                <a:lnTo>
                  <a:pt x="30449" y="9424"/>
                </a:lnTo>
                <a:lnTo>
                  <a:pt x="30449" y="9397"/>
                </a:lnTo>
                <a:lnTo>
                  <a:pt x="30449" y="9353"/>
                </a:lnTo>
                <a:lnTo>
                  <a:pt x="30449" y="156"/>
                </a:lnTo>
                <a:cubicBezTo>
                  <a:pt x="30449" y="72"/>
                  <a:pt x="30408" y="0"/>
                  <a:pt x="30323" y="0"/>
                </a:cubicBezTo>
                <a:close/>
              </a:path>
            </a:pathLst>
          </a:custGeom>
          <a:solidFill>
            <a:srgbClr val="F5F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a:t>                                                </a:t>
            </a:r>
            <a:endParaRPr/>
          </a:p>
        </p:txBody>
      </p:sp>
      <p:sp>
        <p:nvSpPr>
          <p:cNvPr id="558" name="Google Shape;558;p28"/>
          <p:cNvSpPr txBox="1">
            <a:spLocks noGrp="1"/>
          </p:cNvSpPr>
          <p:nvPr>
            <p:ph type="title"/>
          </p:nvPr>
        </p:nvSpPr>
        <p:spPr>
          <a:xfrm>
            <a:off x="3213400" y="1113325"/>
            <a:ext cx="2717100" cy="55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59" name="Google Shape;559;p28"/>
          <p:cNvSpPr txBox="1">
            <a:spLocks noGrp="1"/>
          </p:cNvSpPr>
          <p:nvPr>
            <p:ph type="subTitle" idx="1"/>
          </p:nvPr>
        </p:nvSpPr>
        <p:spPr>
          <a:xfrm>
            <a:off x="3073075" y="1965550"/>
            <a:ext cx="2997900" cy="183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4">
    <p:spTree>
      <p:nvGrpSpPr>
        <p:cNvPr id="1" name="Shape 575"/>
        <p:cNvGrpSpPr/>
        <p:nvPr/>
      </p:nvGrpSpPr>
      <p:grpSpPr>
        <a:xfrm>
          <a:off x="0" y="0"/>
          <a:ext cx="0" cy="0"/>
          <a:chOff x="0" y="0"/>
          <a:chExt cx="0" cy="0"/>
        </a:xfrm>
      </p:grpSpPr>
      <p:pic>
        <p:nvPicPr>
          <p:cNvPr id="576" name="Google Shape;576;p30"/>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577" name="Google Shape;577;p30"/>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578" name="Google Shape;578;p30"/>
          <p:cNvPicPr preferRelativeResize="0"/>
          <p:nvPr/>
        </p:nvPicPr>
        <p:blipFill>
          <a:blip r:embed="rId4">
            <a:alphaModFix/>
          </a:blip>
          <a:stretch>
            <a:fillRect/>
          </a:stretch>
        </p:blipFill>
        <p:spPr>
          <a:xfrm>
            <a:off x="0" y="0"/>
            <a:ext cx="9144003" cy="5143501"/>
          </a:xfrm>
          <a:prstGeom prst="rect">
            <a:avLst/>
          </a:prstGeom>
          <a:noFill/>
          <a:ln>
            <a:noFill/>
          </a:ln>
        </p:spPr>
      </p:pic>
      <p:sp>
        <p:nvSpPr>
          <p:cNvPr id="579" name="Google Shape;579;p30"/>
          <p:cNvSpPr/>
          <p:nvPr/>
        </p:nvSpPr>
        <p:spPr>
          <a:xfrm>
            <a:off x="1389850" y="351875"/>
            <a:ext cx="6322492" cy="4354521"/>
          </a:xfrm>
          <a:custGeom>
            <a:avLst/>
            <a:gdLst/>
            <a:ahLst/>
            <a:cxnLst/>
            <a:rect l="l" t="t" r="r" b="b"/>
            <a:pathLst>
              <a:path w="30266" h="20845" extrusionOk="0">
                <a:moveTo>
                  <a:pt x="778" y="0"/>
                </a:moveTo>
                <a:lnTo>
                  <a:pt x="0" y="19160"/>
                </a:lnTo>
                <a:lnTo>
                  <a:pt x="0" y="19286"/>
                </a:lnTo>
                <a:cubicBezTo>
                  <a:pt x="14" y="19812"/>
                  <a:pt x="438" y="20251"/>
                  <a:pt x="961" y="20264"/>
                </a:cubicBezTo>
                <a:lnTo>
                  <a:pt x="988" y="20264"/>
                </a:lnTo>
                <a:lnTo>
                  <a:pt x="28866" y="20845"/>
                </a:lnTo>
                <a:lnTo>
                  <a:pt x="28880" y="20845"/>
                </a:lnTo>
                <a:cubicBezTo>
                  <a:pt x="29416" y="20845"/>
                  <a:pt x="29855" y="20420"/>
                  <a:pt x="29872" y="19880"/>
                </a:cubicBezTo>
                <a:lnTo>
                  <a:pt x="29872" y="19840"/>
                </a:lnTo>
                <a:lnTo>
                  <a:pt x="30265" y="724"/>
                </a:lnTo>
                <a:lnTo>
                  <a:pt x="29121" y="608"/>
                </a:lnTo>
                <a:lnTo>
                  <a:pt x="29107" y="1345"/>
                </a:lnTo>
                <a:cubicBezTo>
                  <a:pt x="29304" y="1372"/>
                  <a:pt x="29332" y="1644"/>
                  <a:pt x="29318" y="1841"/>
                </a:cubicBezTo>
                <a:cubicBezTo>
                  <a:pt x="29318" y="2051"/>
                  <a:pt x="29148" y="2221"/>
                  <a:pt x="28921" y="2221"/>
                </a:cubicBezTo>
                <a:cubicBezTo>
                  <a:pt x="28696" y="2221"/>
                  <a:pt x="28527" y="2038"/>
                  <a:pt x="28527" y="1827"/>
                </a:cubicBezTo>
                <a:cubicBezTo>
                  <a:pt x="28540" y="1613"/>
                  <a:pt x="28822" y="1372"/>
                  <a:pt x="29023" y="1345"/>
                </a:cubicBezTo>
                <a:lnTo>
                  <a:pt x="29135" y="425"/>
                </a:lnTo>
                <a:lnTo>
                  <a:pt x="27549" y="693"/>
                </a:lnTo>
                <a:lnTo>
                  <a:pt x="27365" y="1488"/>
                </a:lnTo>
                <a:cubicBezTo>
                  <a:pt x="27562" y="1515"/>
                  <a:pt x="27620" y="1600"/>
                  <a:pt x="27620" y="1814"/>
                </a:cubicBezTo>
                <a:cubicBezTo>
                  <a:pt x="27620" y="2024"/>
                  <a:pt x="27437" y="2194"/>
                  <a:pt x="27223" y="2194"/>
                </a:cubicBezTo>
                <a:lnTo>
                  <a:pt x="27209" y="2194"/>
                </a:lnTo>
                <a:cubicBezTo>
                  <a:pt x="26998" y="2180"/>
                  <a:pt x="26829" y="2011"/>
                  <a:pt x="26829" y="1783"/>
                </a:cubicBezTo>
                <a:cubicBezTo>
                  <a:pt x="26829" y="1586"/>
                  <a:pt x="27053" y="1542"/>
                  <a:pt x="27253" y="1515"/>
                </a:cubicBezTo>
                <a:lnTo>
                  <a:pt x="27209" y="652"/>
                </a:lnTo>
                <a:lnTo>
                  <a:pt x="25681" y="737"/>
                </a:lnTo>
                <a:lnTo>
                  <a:pt x="25569" y="1372"/>
                </a:lnTo>
                <a:cubicBezTo>
                  <a:pt x="25766" y="1403"/>
                  <a:pt x="25922" y="1573"/>
                  <a:pt x="25922" y="1770"/>
                </a:cubicBezTo>
                <a:cubicBezTo>
                  <a:pt x="25908" y="1984"/>
                  <a:pt x="25739" y="2153"/>
                  <a:pt x="25525" y="2153"/>
                </a:cubicBezTo>
                <a:lnTo>
                  <a:pt x="25511" y="2153"/>
                </a:lnTo>
                <a:cubicBezTo>
                  <a:pt x="25300" y="2153"/>
                  <a:pt x="25117" y="1967"/>
                  <a:pt x="25131" y="1756"/>
                </a:cubicBezTo>
                <a:cubicBezTo>
                  <a:pt x="25131" y="1542"/>
                  <a:pt x="25287" y="1389"/>
                  <a:pt x="25484" y="1372"/>
                </a:cubicBezTo>
                <a:lnTo>
                  <a:pt x="25497" y="625"/>
                </a:lnTo>
                <a:lnTo>
                  <a:pt x="23871" y="595"/>
                </a:lnTo>
                <a:lnTo>
                  <a:pt x="23772" y="1389"/>
                </a:lnTo>
                <a:cubicBezTo>
                  <a:pt x="23969" y="1416"/>
                  <a:pt x="24210" y="1528"/>
                  <a:pt x="24210" y="1729"/>
                </a:cubicBezTo>
                <a:cubicBezTo>
                  <a:pt x="24210" y="1953"/>
                  <a:pt x="24027" y="2123"/>
                  <a:pt x="23813" y="2123"/>
                </a:cubicBezTo>
                <a:cubicBezTo>
                  <a:pt x="23589" y="2109"/>
                  <a:pt x="23419" y="1939"/>
                  <a:pt x="23419" y="1712"/>
                </a:cubicBezTo>
                <a:cubicBezTo>
                  <a:pt x="23433" y="1515"/>
                  <a:pt x="23518" y="1416"/>
                  <a:pt x="23715" y="1403"/>
                </a:cubicBezTo>
                <a:lnTo>
                  <a:pt x="23572" y="455"/>
                </a:lnTo>
                <a:lnTo>
                  <a:pt x="22512" y="567"/>
                </a:lnTo>
                <a:lnTo>
                  <a:pt x="22400" y="1331"/>
                </a:lnTo>
                <a:cubicBezTo>
                  <a:pt x="22597" y="1345"/>
                  <a:pt x="22723" y="1671"/>
                  <a:pt x="22709" y="1882"/>
                </a:cubicBezTo>
                <a:cubicBezTo>
                  <a:pt x="22709" y="2068"/>
                  <a:pt x="22441" y="2082"/>
                  <a:pt x="22231" y="2082"/>
                </a:cubicBezTo>
                <a:lnTo>
                  <a:pt x="22101" y="2082"/>
                </a:lnTo>
                <a:cubicBezTo>
                  <a:pt x="21891" y="2082"/>
                  <a:pt x="21721" y="1899"/>
                  <a:pt x="21721" y="1685"/>
                </a:cubicBezTo>
                <a:cubicBezTo>
                  <a:pt x="21721" y="1474"/>
                  <a:pt x="21874" y="1318"/>
                  <a:pt x="22074" y="1304"/>
                </a:cubicBezTo>
                <a:lnTo>
                  <a:pt x="22427" y="567"/>
                </a:lnTo>
                <a:lnTo>
                  <a:pt x="20390" y="652"/>
                </a:lnTo>
                <a:lnTo>
                  <a:pt x="20461" y="1260"/>
                </a:lnTo>
                <a:cubicBezTo>
                  <a:pt x="20658" y="1287"/>
                  <a:pt x="20814" y="1457"/>
                  <a:pt x="20801" y="1658"/>
                </a:cubicBezTo>
                <a:cubicBezTo>
                  <a:pt x="20801" y="1882"/>
                  <a:pt x="20631" y="2051"/>
                  <a:pt x="20403" y="2051"/>
                </a:cubicBezTo>
                <a:cubicBezTo>
                  <a:pt x="20193" y="2038"/>
                  <a:pt x="19993" y="2024"/>
                  <a:pt x="19993" y="1797"/>
                </a:cubicBezTo>
                <a:cubicBezTo>
                  <a:pt x="19993" y="1600"/>
                  <a:pt x="20149" y="1430"/>
                  <a:pt x="20346" y="1416"/>
                </a:cubicBezTo>
                <a:lnTo>
                  <a:pt x="20376" y="679"/>
                </a:lnTo>
                <a:lnTo>
                  <a:pt x="18777" y="482"/>
                </a:lnTo>
                <a:lnTo>
                  <a:pt x="18763" y="1233"/>
                </a:lnTo>
                <a:cubicBezTo>
                  <a:pt x="18960" y="1247"/>
                  <a:pt x="19103" y="1430"/>
                  <a:pt x="19103" y="1627"/>
                </a:cubicBezTo>
                <a:cubicBezTo>
                  <a:pt x="19103" y="1841"/>
                  <a:pt x="18919" y="2011"/>
                  <a:pt x="18705" y="2011"/>
                </a:cubicBezTo>
                <a:cubicBezTo>
                  <a:pt x="18478" y="2011"/>
                  <a:pt x="18308" y="1827"/>
                  <a:pt x="18308" y="1613"/>
                </a:cubicBezTo>
                <a:cubicBezTo>
                  <a:pt x="18325" y="1403"/>
                  <a:pt x="18478" y="1247"/>
                  <a:pt x="18678" y="1233"/>
                </a:cubicBezTo>
                <a:lnTo>
                  <a:pt x="18692" y="482"/>
                </a:lnTo>
                <a:lnTo>
                  <a:pt x="17065" y="438"/>
                </a:lnTo>
                <a:lnTo>
                  <a:pt x="17065" y="438"/>
                </a:lnTo>
                <a:lnTo>
                  <a:pt x="17235" y="1233"/>
                </a:lnTo>
                <a:cubicBezTo>
                  <a:pt x="17432" y="1260"/>
                  <a:pt x="17405" y="1389"/>
                  <a:pt x="17405" y="1586"/>
                </a:cubicBezTo>
                <a:cubicBezTo>
                  <a:pt x="17391" y="1814"/>
                  <a:pt x="17221" y="1984"/>
                  <a:pt x="17007" y="1984"/>
                </a:cubicBezTo>
                <a:lnTo>
                  <a:pt x="16994" y="1984"/>
                </a:lnTo>
                <a:cubicBezTo>
                  <a:pt x="16780" y="1967"/>
                  <a:pt x="16610" y="1797"/>
                  <a:pt x="16610" y="1573"/>
                </a:cubicBezTo>
                <a:cubicBezTo>
                  <a:pt x="16610" y="1372"/>
                  <a:pt x="16824" y="1345"/>
                  <a:pt x="17021" y="1331"/>
                </a:cubicBezTo>
                <a:lnTo>
                  <a:pt x="16980" y="438"/>
                </a:lnTo>
                <a:lnTo>
                  <a:pt x="15408" y="581"/>
                </a:lnTo>
                <a:lnTo>
                  <a:pt x="15438" y="1247"/>
                </a:lnTo>
                <a:cubicBezTo>
                  <a:pt x="15635" y="1274"/>
                  <a:pt x="15792" y="1501"/>
                  <a:pt x="15792" y="1712"/>
                </a:cubicBezTo>
                <a:cubicBezTo>
                  <a:pt x="15792" y="1912"/>
                  <a:pt x="15551" y="1939"/>
                  <a:pt x="15337" y="1939"/>
                </a:cubicBezTo>
                <a:lnTo>
                  <a:pt x="15296" y="1939"/>
                </a:lnTo>
                <a:cubicBezTo>
                  <a:pt x="15068" y="1939"/>
                  <a:pt x="14899" y="1756"/>
                  <a:pt x="14899" y="1542"/>
                </a:cubicBezTo>
                <a:cubicBezTo>
                  <a:pt x="14912" y="1331"/>
                  <a:pt x="15041" y="1247"/>
                  <a:pt x="15238" y="1233"/>
                </a:cubicBezTo>
                <a:lnTo>
                  <a:pt x="15282" y="411"/>
                </a:lnTo>
                <a:lnTo>
                  <a:pt x="13554" y="469"/>
                </a:lnTo>
                <a:lnTo>
                  <a:pt x="13540" y="1219"/>
                </a:lnTo>
                <a:cubicBezTo>
                  <a:pt x="13740" y="1247"/>
                  <a:pt x="13893" y="1416"/>
                  <a:pt x="13893" y="1613"/>
                </a:cubicBezTo>
                <a:cubicBezTo>
                  <a:pt x="13880" y="1827"/>
                  <a:pt x="13910" y="1997"/>
                  <a:pt x="13696" y="1997"/>
                </a:cubicBezTo>
                <a:cubicBezTo>
                  <a:pt x="13469" y="1997"/>
                  <a:pt x="13102" y="1827"/>
                  <a:pt x="13102" y="1600"/>
                </a:cubicBezTo>
                <a:cubicBezTo>
                  <a:pt x="13102" y="1403"/>
                  <a:pt x="13187" y="1304"/>
                  <a:pt x="13384" y="1287"/>
                </a:cubicBezTo>
                <a:lnTo>
                  <a:pt x="13401" y="540"/>
                </a:lnTo>
                <a:lnTo>
                  <a:pt x="11958" y="340"/>
                </a:lnTo>
                <a:lnTo>
                  <a:pt x="11941" y="1090"/>
                </a:lnTo>
                <a:cubicBezTo>
                  <a:pt x="12141" y="1104"/>
                  <a:pt x="12297" y="1287"/>
                  <a:pt x="12297" y="1488"/>
                </a:cubicBezTo>
                <a:cubicBezTo>
                  <a:pt x="12280" y="1698"/>
                  <a:pt x="12267" y="1926"/>
                  <a:pt x="12056" y="1926"/>
                </a:cubicBezTo>
                <a:lnTo>
                  <a:pt x="12042" y="1926"/>
                </a:lnTo>
                <a:cubicBezTo>
                  <a:pt x="11829" y="1912"/>
                  <a:pt x="11489" y="1685"/>
                  <a:pt x="11503" y="1474"/>
                </a:cubicBezTo>
                <a:cubicBezTo>
                  <a:pt x="11503" y="1260"/>
                  <a:pt x="11574" y="1104"/>
                  <a:pt x="11771" y="1077"/>
                </a:cubicBezTo>
                <a:lnTo>
                  <a:pt x="11873" y="340"/>
                </a:lnTo>
                <a:lnTo>
                  <a:pt x="10260" y="299"/>
                </a:lnTo>
                <a:lnTo>
                  <a:pt x="10344" y="1077"/>
                </a:lnTo>
                <a:cubicBezTo>
                  <a:pt x="10541" y="1104"/>
                  <a:pt x="10582" y="1247"/>
                  <a:pt x="10582" y="1444"/>
                </a:cubicBezTo>
                <a:cubicBezTo>
                  <a:pt x="10582" y="1671"/>
                  <a:pt x="10399" y="1841"/>
                  <a:pt x="10188" y="1841"/>
                </a:cubicBezTo>
                <a:cubicBezTo>
                  <a:pt x="9961" y="1827"/>
                  <a:pt x="9791" y="1658"/>
                  <a:pt x="9791" y="1430"/>
                </a:cubicBezTo>
                <a:cubicBezTo>
                  <a:pt x="9805" y="1233"/>
                  <a:pt x="9961" y="1063"/>
                  <a:pt x="10158" y="1050"/>
                </a:cubicBezTo>
                <a:lnTo>
                  <a:pt x="10175" y="299"/>
                </a:lnTo>
                <a:lnTo>
                  <a:pt x="8562" y="269"/>
                </a:lnTo>
                <a:lnTo>
                  <a:pt x="8562" y="269"/>
                </a:lnTo>
                <a:lnTo>
                  <a:pt x="8660" y="978"/>
                </a:lnTo>
                <a:cubicBezTo>
                  <a:pt x="8857" y="1005"/>
                  <a:pt x="8884" y="1202"/>
                  <a:pt x="8884" y="1416"/>
                </a:cubicBezTo>
                <a:cubicBezTo>
                  <a:pt x="8871" y="1627"/>
                  <a:pt x="8701" y="1797"/>
                  <a:pt x="8490" y="1797"/>
                </a:cubicBezTo>
                <a:lnTo>
                  <a:pt x="8477" y="1797"/>
                </a:lnTo>
                <a:cubicBezTo>
                  <a:pt x="8263" y="1797"/>
                  <a:pt x="8222" y="1797"/>
                  <a:pt x="8222" y="1586"/>
                </a:cubicBezTo>
                <a:cubicBezTo>
                  <a:pt x="8222" y="1389"/>
                  <a:pt x="8249" y="1033"/>
                  <a:pt x="8446" y="1019"/>
                </a:cubicBezTo>
                <a:lnTo>
                  <a:pt x="8477" y="269"/>
                </a:lnTo>
                <a:lnTo>
                  <a:pt x="8477" y="269"/>
                </a:lnTo>
                <a:lnTo>
                  <a:pt x="6976" y="425"/>
                </a:lnTo>
                <a:lnTo>
                  <a:pt x="6962" y="1162"/>
                </a:lnTo>
                <a:cubicBezTo>
                  <a:pt x="7159" y="1189"/>
                  <a:pt x="7315" y="1359"/>
                  <a:pt x="7315" y="1573"/>
                </a:cubicBezTo>
                <a:cubicBezTo>
                  <a:pt x="7302" y="1742"/>
                  <a:pt x="7101" y="1770"/>
                  <a:pt x="6904" y="1770"/>
                </a:cubicBezTo>
                <a:lnTo>
                  <a:pt x="6779" y="1770"/>
                </a:lnTo>
                <a:cubicBezTo>
                  <a:pt x="6551" y="1756"/>
                  <a:pt x="6551" y="1573"/>
                  <a:pt x="6565" y="1359"/>
                </a:cubicBezTo>
                <a:cubicBezTo>
                  <a:pt x="6565" y="1148"/>
                  <a:pt x="6677" y="1189"/>
                  <a:pt x="6877" y="1162"/>
                </a:cubicBezTo>
                <a:lnTo>
                  <a:pt x="6891" y="425"/>
                </a:lnTo>
                <a:lnTo>
                  <a:pt x="5291" y="326"/>
                </a:lnTo>
                <a:lnTo>
                  <a:pt x="5135" y="948"/>
                </a:lnTo>
                <a:cubicBezTo>
                  <a:pt x="5335" y="965"/>
                  <a:pt x="5475" y="1135"/>
                  <a:pt x="5475" y="1345"/>
                </a:cubicBezTo>
                <a:cubicBezTo>
                  <a:pt x="5475" y="1559"/>
                  <a:pt x="5291" y="1729"/>
                  <a:pt x="5081" y="1729"/>
                </a:cubicBezTo>
                <a:cubicBezTo>
                  <a:pt x="4853" y="1729"/>
                  <a:pt x="4683" y="1542"/>
                  <a:pt x="4683" y="1331"/>
                </a:cubicBezTo>
                <a:cubicBezTo>
                  <a:pt x="4697" y="1118"/>
                  <a:pt x="4853" y="965"/>
                  <a:pt x="5050" y="948"/>
                </a:cubicBezTo>
                <a:lnTo>
                  <a:pt x="5149" y="241"/>
                </a:lnTo>
                <a:lnTo>
                  <a:pt x="3437" y="156"/>
                </a:lnTo>
                <a:lnTo>
                  <a:pt x="3423" y="907"/>
                </a:lnTo>
                <a:cubicBezTo>
                  <a:pt x="3620" y="934"/>
                  <a:pt x="3777" y="1104"/>
                  <a:pt x="3777" y="1304"/>
                </a:cubicBezTo>
                <a:cubicBezTo>
                  <a:pt x="3763" y="1528"/>
                  <a:pt x="3692" y="1899"/>
                  <a:pt x="3481" y="1899"/>
                </a:cubicBezTo>
                <a:cubicBezTo>
                  <a:pt x="3254" y="1882"/>
                  <a:pt x="2972" y="1600"/>
                  <a:pt x="2972" y="1389"/>
                </a:cubicBezTo>
                <a:cubicBezTo>
                  <a:pt x="2985" y="1175"/>
                  <a:pt x="3084" y="1104"/>
                  <a:pt x="3281" y="1090"/>
                </a:cubicBezTo>
                <a:lnTo>
                  <a:pt x="3196" y="313"/>
                </a:lnTo>
                <a:lnTo>
                  <a:pt x="2449" y="143"/>
                </a:lnTo>
                <a:lnTo>
                  <a:pt x="1854" y="907"/>
                </a:lnTo>
                <a:cubicBezTo>
                  <a:pt x="2051" y="934"/>
                  <a:pt x="2320" y="1104"/>
                  <a:pt x="2320" y="1318"/>
                </a:cubicBezTo>
                <a:cubicBezTo>
                  <a:pt x="2320" y="1573"/>
                  <a:pt x="2079" y="1658"/>
                  <a:pt x="1770" y="1658"/>
                </a:cubicBezTo>
                <a:lnTo>
                  <a:pt x="1668" y="1658"/>
                </a:lnTo>
                <a:cubicBezTo>
                  <a:pt x="1444" y="1644"/>
                  <a:pt x="1274" y="1474"/>
                  <a:pt x="1274" y="1260"/>
                </a:cubicBezTo>
                <a:cubicBezTo>
                  <a:pt x="1287" y="1050"/>
                  <a:pt x="1372" y="880"/>
                  <a:pt x="1569" y="849"/>
                </a:cubicBezTo>
                <a:lnTo>
                  <a:pt x="1824" y="156"/>
                </a:lnTo>
                <a:lnTo>
                  <a:pt x="778" y="0"/>
                </a:lnTo>
                <a:close/>
              </a:path>
            </a:pathLst>
          </a:custGeom>
          <a:solidFill>
            <a:srgbClr val="D1C7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1431003" y="375898"/>
            <a:ext cx="6323118" cy="4354103"/>
          </a:xfrm>
          <a:custGeom>
            <a:avLst/>
            <a:gdLst/>
            <a:ahLst/>
            <a:cxnLst/>
            <a:rect l="l" t="t" r="r" b="b"/>
            <a:pathLst>
              <a:path w="30269" h="20843" extrusionOk="0">
                <a:moveTo>
                  <a:pt x="778" y="1"/>
                </a:moveTo>
                <a:lnTo>
                  <a:pt x="0" y="19158"/>
                </a:lnTo>
                <a:lnTo>
                  <a:pt x="0" y="19287"/>
                </a:lnTo>
                <a:cubicBezTo>
                  <a:pt x="0" y="19823"/>
                  <a:pt x="438" y="20248"/>
                  <a:pt x="961" y="20261"/>
                </a:cubicBezTo>
                <a:lnTo>
                  <a:pt x="992" y="20261"/>
                </a:lnTo>
                <a:lnTo>
                  <a:pt x="28866" y="20842"/>
                </a:lnTo>
                <a:lnTo>
                  <a:pt x="28880" y="20842"/>
                </a:lnTo>
                <a:cubicBezTo>
                  <a:pt x="28888" y="20842"/>
                  <a:pt x="28896" y="20842"/>
                  <a:pt x="28904" y="20842"/>
                </a:cubicBezTo>
                <a:cubicBezTo>
                  <a:pt x="29433" y="20842"/>
                  <a:pt x="29858" y="20409"/>
                  <a:pt x="29871" y="19881"/>
                </a:cubicBezTo>
                <a:lnTo>
                  <a:pt x="29871" y="19850"/>
                </a:lnTo>
                <a:lnTo>
                  <a:pt x="30269" y="734"/>
                </a:lnTo>
                <a:lnTo>
                  <a:pt x="29121" y="609"/>
                </a:lnTo>
                <a:lnTo>
                  <a:pt x="29107" y="1359"/>
                </a:lnTo>
                <a:cubicBezTo>
                  <a:pt x="29304" y="1386"/>
                  <a:pt x="29318" y="1641"/>
                  <a:pt x="29318" y="1852"/>
                </a:cubicBezTo>
                <a:cubicBezTo>
                  <a:pt x="29318" y="2065"/>
                  <a:pt x="29135" y="2235"/>
                  <a:pt x="28924" y="2235"/>
                </a:cubicBezTo>
                <a:cubicBezTo>
                  <a:pt x="28696" y="2235"/>
                  <a:pt x="28527" y="2052"/>
                  <a:pt x="28527" y="1824"/>
                </a:cubicBezTo>
                <a:cubicBezTo>
                  <a:pt x="28540" y="1627"/>
                  <a:pt x="28826" y="1373"/>
                  <a:pt x="29022" y="1359"/>
                </a:cubicBezTo>
                <a:lnTo>
                  <a:pt x="29135" y="439"/>
                </a:lnTo>
                <a:lnTo>
                  <a:pt x="27552" y="707"/>
                </a:lnTo>
                <a:lnTo>
                  <a:pt x="27365" y="1498"/>
                </a:lnTo>
                <a:cubicBezTo>
                  <a:pt x="27566" y="1512"/>
                  <a:pt x="27620" y="1614"/>
                  <a:pt x="27620" y="1811"/>
                </a:cubicBezTo>
                <a:cubicBezTo>
                  <a:pt x="27607" y="2028"/>
                  <a:pt x="27452" y="2192"/>
                  <a:pt x="27243" y="2192"/>
                </a:cubicBezTo>
                <a:cubicBezTo>
                  <a:pt x="27233" y="2192"/>
                  <a:pt x="27223" y="2192"/>
                  <a:pt x="27212" y="2191"/>
                </a:cubicBezTo>
                <a:cubicBezTo>
                  <a:pt x="26998" y="2191"/>
                  <a:pt x="26829" y="2008"/>
                  <a:pt x="26829" y="1797"/>
                </a:cubicBezTo>
                <a:cubicBezTo>
                  <a:pt x="26829" y="1597"/>
                  <a:pt x="27043" y="1543"/>
                  <a:pt x="27240" y="1529"/>
                </a:cubicBezTo>
                <a:lnTo>
                  <a:pt x="27212" y="663"/>
                </a:lnTo>
                <a:lnTo>
                  <a:pt x="25667" y="748"/>
                </a:lnTo>
                <a:lnTo>
                  <a:pt x="25569" y="1373"/>
                </a:lnTo>
                <a:cubicBezTo>
                  <a:pt x="25769" y="1400"/>
                  <a:pt x="25922" y="1570"/>
                  <a:pt x="25908" y="1784"/>
                </a:cubicBezTo>
                <a:cubicBezTo>
                  <a:pt x="25908" y="1994"/>
                  <a:pt x="25725" y="2164"/>
                  <a:pt x="25514" y="2164"/>
                </a:cubicBezTo>
                <a:cubicBezTo>
                  <a:pt x="25287" y="2164"/>
                  <a:pt x="25117" y="1981"/>
                  <a:pt x="25131" y="1753"/>
                </a:cubicBezTo>
                <a:cubicBezTo>
                  <a:pt x="25131" y="1556"/>
                  <a:pt x="25287" y="1386"/>
                  <a:pt x="25484" y="1373"/>
                </a:cubicBezTo>
                <a:lnTo>
                  <a:pt x="25497" y="636"/>
                </a:lnTo>
                <a:lnTo>
                  <a:pt x="23857" y="609"/>
                </a:lnTo>
                <a:lnTo>
                  <a:pt x="23772" y="1386"/>
                </a:lnTo>
                <a:cubicBezTo>
                  <a:pt x="23969" y="1413"/>
                  <a:pt x="24210" y="1543"/>
                  <a:pt x="24210" y="1739"/>
                </a:cubicBezTo>
                <a:cubicBezTo>
                  <a:pt x="24210" y="1946"/>
                  <a:pt x="24040" y="2124"/>
                  <a:pt x="23823" y="2124"/>
                </a:cubicBezTo>
                <a:cubicBezTo>
                  <a:pt x="23815" y="2124"/>
                  <a:pt x="23807" y="2124"/>
                  <a:pt x="23799" y="2123"/>
                </a:cubicBezTo>
                <a:cubicBezTo>
                  <a:pt x="23589" y="2123"/>
                  <a:pt x="23419" y="1936"/>
                  <a:pt x="23419" y="1726"/>
                </a:cubicBezTo>
                <a:cubicBezTo>
                  <a:pt x="23419" y="1529"/>
                  <a:pt x="23504" y="1427"/>
                  <a:pt x="23701" y="1413"/>
                </a:cubicBezTo>
                <a:lnTo>
                  <a:pt x="23575" y="452"/>
                </a:lnTo>
                <a:lnTo>
                  <a:pt x="22499" y="578"/>
                </a:lnTo>
                <a:lnTo>
                  <a:pt x="22400" y="1329"/>
                </a:lnTo>
                <a:cubicBezTo>
                  <a:pt x="22597" y="1359"/>
                  <a:pt x="22726" y="1682"/>
                  <a:pt x="22713" y="1896"/>
                </a:cubicBezTo>
                <a:cubicBezTo>
                  <a:pt x="22713" y="2082"/>
                  <a:pt x="22412" y="2093"/>
                  <a:pt x="22185" y="2093"/>
                </a:cubicBezTo>
                <a:cubicBezTo>
                  <a:pt x="22155" y="2093"/>
                  <a:pt x="22127" y="2093"/>
                  <a:pt x="22101" y="2093"/>
                </a:cubicBezTo>
                <a:cubicBezTo>
                  <a:pt x="21891" y="2093"/>
                  <a:pt x="21707" y="1909"/>
                  <a:pt x="21721" y="1682"/>
                </a:cubicBezTo>
                <a:cubicBezTo>
                  <a:pt x="21721" y="1485"/>
                  <a:pt x="21877" y="1315"/>
                  <a:pt x="22074" y="1301"/>
                </a:cubicBezTo>
                <a:lnTo>
                  <a:pt x="22414" y="578"/>
                </a:lnTo>
                <a:lnTo>
                  <a:pt x="20390" y="663"/>
                </a:lnTo>
                <a:lnTo>
                  <a:pt x="20461" y="1274"/>
                </a:lnTo>
                <a:cubicBezTo>
                  <a:pt x="20658" y="1301"/>
                  <a:pt x="20814" y="1471"/>
                  <a:pt x="20801" y="1668"/>
                </a:cubicBezTo>
                <a:cubicBezTo>
                  <a:pt x="20801" y="1875"/>
                  <a:pt x="20630" y="2053"/>
                  <a:pt x="20426" y="2053"/>
                </a:cubicBezTo>
                <a:cubicBezTo>
                  <a:pt x="20418" y="2053"/>
                  <a:pt x="20411" y="2052"/>
                  <a:pt x="20403" y="2052"/>
                </a:cubicBezTo>
                <a:cubicBezTo>
                  <a:pt x="20179" y="2052"/>
                  <a:pt x="19979" y="2021"/>
                  <a:pt x="19996" y="1811"/>
                </a:cubicBezTo>
                <a:cubicBezTo>
                  <a:pt x="19996" y="1614"/>
                  <a:pt x="20149" y="1444"/>
                  <a:pt x="20349" y="1427"/>
                </a:cubicBezTo>
                <a:lnTo>
                  <a:pt x="20363" y="680"/>
                </a:lnTo>
                <a:lnTo>
                  <a:pt x="18777" y="493"/>
                </a:lnTo>
                <a:lnTo>
                  <a:pt x="18750" y="1230"/>
                </a:lnTo>
                <a:cubicBezTo>
                  <a:pt x="18947" y="1257"/>
                  <a:pt x="19103" y="1427"/>
                  <a:pt x="19103" y="1641"/>
                </a:cubicBezTo>
                <a:cubicBezTo>
                  <a:pt x="19103" y="1852"/>
                  <a:pt x="18919" y="2021"/>
                  <a:pt x="18692" y="2021"/>
                </a:cubicBezTo>
                <a:cubicBezTo>
                  <a:pt x="18481" y="2021"/>
                  <a:pt x="18311" y="1838"/>
                  <a:pt x="18311" y="1614"/>
                </a:cubicBezTo>
                <a:cubicBezTo>
                  <a:pt x="18311" y="1413"/>
                  <a:pt x="18481" y="1244"/>
                  <a:pt x="18678" y="1230"/>
                </a:cubicBezTo>
                <a:lnTo>
                  <a:pt x="18692" y="480"/>
                </a:lnTo>
                <a:lnTo>
                  <a:pt x="17065" y="452"/>
                </a:lnTo>
                <a:lnTo>
                  <a:pt x="17065" y="452"/>
                </a:lnTo>
                <a:lnTo>
                  <a:pt x="17235" y="1244"/>
                </a:lnTo>
                <a:cubicBezTo>
                  <a:pt x="17432" y="1257"/>
                  <a:pt x="17405" y="1400"/>
                  <a:pt x="17391" y="1597"/>
                </a:cubicBezTo>
                <a:cubicBezTo>
                  <a:pt x="17391" y="1803"/>
                  <a:pt x="17220" y="1981"/>
                  <a:pt x="17016" y="1981"/>
                </a:cubicBezTo>
                <a:cubicBezTo>
                  <a:pt x="17009" y="1981"/>
                  <a:pt x="17001" y="1981"/>
                  <a:pt x="16994" y="1981"/>
                </a:cubicBezTo>
                <a:cubicBezTo>
                  <a:pt x="16783" y="1981"/>
                  <a:pt x="16600" y="1797"/>
                  <a:pt x="16613" y="1583"/>
                </a:cubicBezTo>
                <a:cubicBezTo>
                  <a:pt x="16613" y="1373"/>
                  <a:pt x="16810" y="1359"/>
                  <a:pt x="17007" y="1329"/>
                </a:cubicBezTo>
                <a:lnTo>
                  <a:pt x="16980" y="452"/>
                </a:lnTo>
                <a:lnTo>
                  <a:pt x="15411" y="595"/>
                </a:lnTo>
                <a:lnTo>
                  <a:pt x="15438" y="1257"/>
                </a:lnTo>
                <a:cubicBezTo>
                  <a:pt x="15635" y="1288"/>
                  <a:pt x="15792" y="1512"/>
                  <a:pt x="15792" y="1712"/>
                </a:cubicBezTo>
                <a:cubicBezTo>
                  <a:pt x="15778" y="1936"/>
                  <a:pt x="15510" y="1953"/>
                  <a:pt x="15296" y="1953"/>
                </a:cubicBezTo>
                <a:cubicBezTo>
                  <a:pt x="15072" y="1953"/>
                  <a:pt x="14902" y="1767"/>
                  <a:pt x="14902" y="1543"/>
                </a:cubicBezTo>
                <a:cubicBezTo>
                  <a:pt x="14915" y="1342"/>
                  <a:pt x="15041" y="1257"/>
                  <a:pt x="15241" y="1244"/>
                </a:cubicBezTo>
                <a:lnTo>
                  <a:pt x="15282" y="408"/>
                </a:lnTo>
                <a:lnTo>
                  <a:pt x="13557" y="480"/>
                </a:lnTo>
                <a:lnTo>
                  <a:pt x="13543" y="1230"/>
                </a:lnTo>
                <a:cubicBezTo>
                  <a:pt x="13740" y="1244"/>
                  <a:pt x="13897" y="1413"/>
                  <a:pt x="13897" y="1627"/>
                </a:cubicBezTo>
                <a:cubicBezTo>
                  <a:pt x="13883" y="1838"/>
                  <a:pt x="13910" y="2008"/>
                  <a:pt x="13683" y="2008"/>
                </a:cubicBezTo>
                <a:cubicBezTo>
                  <a:pt x="13472" y="1994"/>
                  <a:pt x="13088" y="1824"/>
                  <a:pt x="13102" y="1614"/>
                </a:cubicBezTo>
                <a:cubicBezTo>
                  <a:pt x="13102" y="1400"/>
                  <a:pt x="13187" y="1301"/>
                  <a:pt x="13387" y="1288"/>
                </a:cubicBezTo>
                <a:lnTo>
                  <a:pt x="13401" y="537"/>
                </a:lnTo>
                <a:lnTo>
                  <a:pt x="11958" y="354"/>
                </a:lnTo>
                <a:lnTo>
                  <a:pt x="11944" y="1087"/>
                </a:lnTo>
                <a:cubicBezTo>
                  <a:pt x="12141" y="1118"/>
                  <a:pt x="12297" y="1288"/>
                  <a:pt x="12284" y="1498"/>
                </a:cubicBezTo>
                <a:cubicBezTo>
                  <a:pt x="12284" y="1706"/>
                  <a:pt x="12271" y="1923"/>
                  <a:pt x="12062" y="1923"/>
                </a:cubicBezTo>
                <a:cubicBezTo>
                  <a:pt x="12055" y="1923"/>
                  <a:pt x="12049" y="1923"/>
                  <a:pt x="12042" y="1923"/>
                </a:cubicBezTo>
                <a:cubicBezTo>
                  <a:pt x="11829" y="1923"/>
                  <a:pt x="11489" y="1699"/>
                  <a:pt x="11506" y="1471"/>
                </a:cubicBezTo>
                <a:cubicBezTo>
                  <a:pt x="11506" y="1274"/>
                  <a:pt x="11560" y="1104"/>
                  <a:pt x="11761" y="1087"/>
                </a:cubicBezTo>
                <a:lnTo>
                  <a:pt x="11873" y="340"/>
                </a:lnTo>
                <a:lnTo>
                  <a:pt x="10260" y="310"/>
                </a:lnTo>
                <a:lnTo>
                  <a:pt x="10260" y="310"/>
                </a:lnTo>
                <a:lnTo>
                  <a:pt x="10344" y="1074"/>
                </a:lnTo>
                <a:cubicBezTo>
                  <a:pt x="10541" y="1104"/>
                  <a:pt x="10586" y="1257"/>
                  <a:pt x="10586" y="1458"/>
                </a:cubicBezTo>
                <a:cubicBezTo>
                  <a:pt x="10586" y="1661"/>
                  <a:pt x="10415" y="1839"/>
                  <a:pt x="10198" y="1839"/>
                </a:cubicBezTo>
                <a:cubicBezTo>
                  <a:pt x="10191" y="1839"/>
                  <a:pt x="10183" y="1838"/>
                  <a:pt x="10175" y="1838"/>
                </a:cubicBezTo>
                <a:cubicBezTo>
                  <a:pt x="9961" y="1838"/>
                  <a:pt x="9791" y="1655"/>
                  <a:pt x="9791" y="1444"/>
                </a:cubicBezTo>
                <a:cubicBezTo>
                  <a:pt x="9791" y="1230"/>
                  <a:pt x="9961" y="1074"/>
                  <a:pt x="10161" y="1060"/>
                </a:cubicBezTo>
                <a:lnTo>
                  <a:pt x="10175" y="310"/>
                </a:lnTo>
                <a:lnTo>
                  <a:pt x="8548" y="283"/>
                </a:lnTo>
                <a:lnTo>
                  <a:pt x="8548" y="283"/>
                </a:lnTo>
                <a:lnTo>
                  <a:pt x="8660" y="989"/>
                </a:lnTo>
                <a:cubicBezTo>
                  <a:pt x="8857" y="1020"/>
                  <a:pt x="8888" y="1216"/>
                  <a:pt x="8888" y="1427"/>
                </a:cubicBezTo>
                <a:cubicBezTo>
                  <a:pt x="8874" y="1641"/>
                  <a:pt x="8704" y="1811"/>
                  <a:pt x="8477" y="1811"/>
                </a:cubicBezTo>
                <a:cubicBezTo>
                  <a:pt x="8263" y="1811"/>
                  <a:pt x="8222" y="1811"/>
                  <a:pt x="8222" y="1597"/>
                </a:cubicBezTo>
                <a:cubicBezTo>
                  <a:pt x="8222" y="1386"/>
                  <a:pt x="8249" y="1033"/>
                  <a:pt x="8449" y="1020"/>
                </a:cubicBezTo>
                <a:lnTo>
                  <a:pt x="8463" y="269"/>
                </a:lnTo>
                <a:lnTo>
                  <a:pt x="6976" y="425"/>
                </a:lnTo>
                <a:lnTo>
                  <a:pt x="6962" y="1172"/>
                </a:lnTo>
                <a:cubicBezTo>
                  <a:pt x="7159" y="1203"/>
                  <a:pt x="7315" y="1373"/>
                  <a:pt x="7302" y="1570"/>
                </a:cubicBezTo>
                <a:cubicBezTo>
                  <a:pt x="7302" y="1740"/>
                  <a:pt x="7127" y="1775"/>
                  <a:pt x="6952" y="1775"/>
                </a:cubicBezTo>
                <a:cubicBezTo>
                  <a:pt x="6892" y="1775"/>
                  <a:pt x="6832" y="1771"/>
                  <a:pt x="6779" y="1767"/>
                </a:cubicBezTo>
                <a:cubicBezTo>
                  <a:pt x="6551" y="1767"/>
                  <a:pt x="6551" y="1583"/>
                  <a:pt x="6551" y="1359"/>
                </a:cubicBezTo>
                <a:cubicBezTo>
                  <a:pt x="6565" y="1159"/>
                  <a:pt x="6680" y="1189"/>
                  <a:pt x="6877" y="1172"/>
                </a:cubicBezTo>
                <a:lnTo>
                  <a:pt x="6891" y="425"/>
                </a:lnTo>
                <a:lnTo>
                  <a:pt x="5291" y="323"/>
                </a:lnTo>
                <a:lnTo>
                  <a:pt x="5121" y="948"/>
                </a:lnTo>
                <a:cubicBezTo>
                  <a:pt x="5322" y="975"/>
                  <a:pt x="5478" y="1145"/>
                  <a:pt x="5478" y="1342"/>
                </a:cubicBezTo>
                <a:cubicBezTo>
                  <a:pt x="5478" y="1570"/>
                  <a:pt x="5291" y="1739"/>
                  <a:pt x="5067" y="1739"/>
                </a:cubicBezTo>
                <a:cubicBezTo>
                  <a:pt x="4853" y="1726"/>
                  <a:pt x="4683" y="1556"/>
                  <a:pt x="4683" y="1329"/>
                </a:cubicBezTo>
                <a:cubicBezTo>
                  <a:pt x="4683" y="1132"/>
                  <a:pt x="4853" y="962"/>
                  <a:pt x="5053" y="948"/>
                </a:cubicBezTo>
                <a:lnTo>
                  <a:pt x="5152" y="238"/>
                </a:lnTo>
                <a:lnTo>
                  <a:pt x="3440" y="171"/>
                </a:lnTo>
                <a:lnTo>
                  <a:pt x="3423" y="918"/>
                </a:lnTo>
                <a:cubicBezTo>
                  <a:pt x="3624" y="935"/>
                  <a:pt x="3780" y="1118"/>
                  <a:pt x="3763" y="1315"/>
                </a:cubicBezTo>
                <a:cubicBezTo>
                  <a:pt x="3763" y="1529"/>
                  <a:pt x="3695" y="1896"/>
                  <a:pt x="3468" y="1896"/>
                </a:cubicBezTo>
                <a:cubicBezTo>
                  <a:pt x="3254" y="1896"/>
                  <a:pt x="2972" y="1614"/>
                  <a:pt x="2972" y="1386"/>
                </a:cubicBezTo>
                <a:cubicBezTo>
                  <a:pt x="2972" y="1189"/>
                  <a:pt x="3084" y="1104"/>
                  <a:pt x="3284" y="1087"/>
                </a:cubicBezTo>
                <a:lnTo>
                  <a:pt x="3199" y="323"/>
                </a:lnTo>
                <a:lnTo>
                  <a:pt x="2449" y="140"/>
                </a:lnTo>
                <a:lnTo>
                  <a:pt x="1854" y="918"/>
                </a:lnTo>
                <a:cubicBezTo>
                  <a:pt x="2051" y="935"/>
                  <a:pt x="2320" y="1118"/>
                  <a:pt x="2320" y="1315"/>
                </a:cubicBezTo>
                <a:cubicBezTo>
                  <a:pt x="2307" y="1591"/>
                  <a:pt x="2066" y="1670"/>
                  <a:pt x="1752" y="1670"/>
                </a:cubicBezTo>
                <a:cubicBezTo>
                  <a:pt x="1726" y="1670"/>
                  <a:pt x="1699" y="1669"/>
                  <a:pt x="1671" y="1668"/>
                </a:cubicBezTo>
                <a:cubicBezTo>
                  <a:pt x="1444" y="1655"/>
                  <a:pt x="1274" y="1485"/>
                  <a:pt x="1274" y="1257"/>
                </a:cubicBezTo>
                <a:cubicBezTo>
                  <a:pt x="1287" y="1060"/>
                  <a:pt x="1372" y="877"/>
                  <a:pt x="1573" y="863"/>
                </a:cubicBezTo>
                <a:lnTo>
                  <a:pt x="1827" y="171"/>
                </a:lnTo>
                <a:lnTo>
                  <a:pt x="778" y="1"/>
                </a:lnTo>
                <a:close/>
              </a:path>
            </a:pathLst>
          </a:custGeom>
          <a:solidFill>
            <a:srgbClr val="F5F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1575769" y="794134"/>
            <a:ext cx="6169161" cy="139336"/>
          </a:xfrm>
          <a:custGeom>
            <a:avLst/>
            <a:gdLst/>
            <a:ahLst/>
            <a:cxnLst/>
            <a:rect l="l" t="t" r="r" b="b"/>
            <a:pathLst>
              <a:path w="29532" h="667" extrusionOk="0">
                <a:moveTo>
                  <a:pt x="0" y="1"/>
                </a:moveTo>
                <a:lnTo>
                  <a:pt x="0" y="45"/>
                </a:lnTo>
                <a:lnTo>
                  <a:pt x="29532" y="666"/>
                </a:lnTo>
                <a:lnTo>
                  <a:pt x="29532" y="622"/>
                </a:lnTo>
                <a:lnTo>
                  <a:pt x="0" y="1"/>
                </a:lnTo>
                <a:close/>
              </a:path>
            </a:pathLst>
          </a:custGeom>
          <a:solidFill>
            <a:srgbClr val="D65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1572845" y="856594"/>
            <a:ext cx="6169370" cy="135785"/>
          </a:xfrm>
          <a:custGeom>
            <a:avLst/>
            <a:gdLst/>
            <a:ahLst/>
            <a:cxnLst/>
            <a:rect l="l" t="t" r="r" b="b"/>
            <a:pathLst>
              <a:path w="29533" h="650" extrusionOk="0">
                <a:moveTo>
                  <a:pt x="0" y="1"/>
                </a:moveTo>
                <a:lnTo>
                  <a:pt x="0" y="28"/>
                </a:lnTo>
                <a:lnTo>
                  <a:pt x="29532" y="649"/>
                </a:lnTo>
                <a:lnTo>
                  <a:pt x="29532" y="609"/>
                </a:lnTo>
                <a:lnTo>
                  <a:pt x="0" y="1"/>
                </a:lnTo>
                <a:close/>
              </a:path>
            </a:pathLst>
          </a:custGeom>
          <a:solidFill>
            <a:srgbClr val="D65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txBox="1">
            <a:spLocks noGrp="1"/>
          </p:cNvSpPr>
          <p:nvPr>
            <p:ph type="subTitle" idx="1"/>
          </p:nvPr>
        </p:nvSpPr>
        <p:spPr>
          <a:xfrm>
            <a:off x="2642825" y="1751425"/>
            <a:ext cx="3852000" cy="107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84" name="Google Shape;584;p30"/>
          <p:cNvSpPr txBox="1">
            <a:spLocks noGrp="1"/>
          </p:cNvSpPr>
          <p:nvPr>
            <p:ph type="ctrTitle"/>
          </p:nvPr>
        </p:nvSpPr>
        <p:spPr>
          <a:xfrm flipH="1">
            <a:off x="2649175" y="1068325"/>
            <a:ext cx="3852000" cy="83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3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85" name="Google Shape;585;p30"/>
          <p:cNvSpPr txBox="1"/>
          <p:nvPr/>
        </p:nvSpPr>
        <p:spPr>
          <a:xfrm>
            <a:off x="2570550" y="3151425"/>
            <a:ext cx="4002900" cy="728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Clr>
                <a:schemeClr val="dk1"/>
              </a:buClr>
              <a:buSzPts val="1100"/>
              <a:buFont typeface="Arial"/>
              <a:buNone/>
            </a:pPr>
            <a:r>
              <a:rPr lang="es" sz="1100">
                <a:solidFill>
                  <a:schemeClr val="dk2"/>
                </a:solidFill>
                <a:latin typeface="Bellota Text"/>
                <a:ea typeface="Bellota Text"/>
                <a:cs typeface="Bellota Text"/>
                <a:sym typeface="Bellota Text"/>
              </a:rPr>
              <a:t>CRÉDITOS: Esta plantilla de presentación fue creada por </a:t>
            </a:r>
            <a:r>
              <a:rPr lang="es" sz="1100" b="1">
                <a:solidFill>
                  <a:schemeClr val="dk2"/>
                </a:solidFill>
                <a:latin typeface="Bellota Text"/>
                <a:ea typeface="Bellota Text"/>
                <a:cs typeface="Bellota Text"/>
                <a:sym typeface="Bellota Text"/>
              </a:rPr>
              <a:t>Slidesgo</a:t>
            </a:r>
            <a:r>
              <a:rPr lang="es" sz="1100">
                <a:solidFill>
                  <a:schemeClr val="dk2"/>
                </a:solidFill>
                <a:latin typeface="Bellota Text"/>
                <a:ea typeface="Bellota Text"/>
                <a:cs typeface="Bellota Text"/>
                <a:sym typeface="Bellota Text"/>
              </a:rPr>
              <a:t>, que incluye iconos de </a:t>
            </a:r>
            <a:r>
              <a:rPr lang="es" sz="1100" b="1">
                <a:solidFill>
                  <a:schemeClr val="dk2"/>
                </a:solidFill>
                <a:latin typeface="Bellota Text"/>
                <a:ea typeface="Bellota Text"/>
                <a:cs typeface="Bellota Text"/>
                <a:sym typeface="Bellota Text"/>
              </a:rPr>
              <a:t>Flaticon</a:t>
            </a:r>
            <a:r>
              <a:rPr lang="es" sz="1100">
                <a:solidFill>
                  <a:schemeClr val="dk2"/>
                </a:solidFill>
                <a:latin typeface="Bellota Text"/>
                <a:ea typeface="Bellota Text"/>
                <a:cs typeface="Bellota Text"/>
                <a:sym typeface="Bellota Text"/>
              </a:rPr>
              <a:t>, infografías e imágenes de </a:t>
            </a:r>
            <a:r>
              <a:rPr lang="es" sz="1100" b="1">
                <a:solidFill>
                  <a:schemeClr val="dk2"/>
                </a:solidFill>
                <a:latin typeface="Bellota Text"/>
                <a:ea typeface="Bellota Text"/>
                <a:cs typeface="Bellota Text"/>
                <a:sym typeface="Bellota Text"/>
              </a:rPr>
              <a:t>Freepik </a:t>
            </a:r>
            <a:endParaRPr sz="1100" b="1">
              <a:solidFill>
                <a:schemeClr val="dk2"/>
              </a:solidFill>
              <a:latin typeface="Bellota Text"/>
              <a:ea typeface="Bellota Text"/>
              <a:cs typeface="Bellota Text"/>
              <a:sym typeface="Bellota Text"/>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
  <p:cSld name="CUSTOM_2">
    <p:bg>
      <p:bgPr>
        <a:solidFill>
          <a:schemeClr val="accent2"/>
        </a:solidFill>
        <a:effectLst/>
      </p:bgPr>
    </p:bg>
    <p:spTree>
      <p:nvGrpSpPr>
        <p:cNvPr id="1" name="Shape 586"/>
        <p:cNvGrpSpPr/>
        <p:nvPr/>
      </p:nvGrpSpPr>
      <p:grpSpPr>
        <a:xfrm>
          <a:off x="0" y="0"/>
          <a:ext cx="0" cy="0"/>
          <a:chOff x="0" y="0"/>
          <a:chExt cx="0" cy="0"/>
        </a:xfrm>
      </p:grpSpPr>
      <p:pic>
        <p:nvPicPr>
          <p:cNvPr id="587" name="Google Shape;587;p31"/>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588" name="Google Shape;588;p31"/>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589" name="Google Shape;589;p31"/>
          <p:cNvPicPr preferRelativeResize="0"/>
          <p:nvPr/>
        </p:nvPicPr>
        <p:blipFill>
          <a:blip r:embed="rId4">
            <a:alphaModFix/>
          </a:blip>
          <a:stretch>
            <a:fillRect/>
          </a:stretch>
        </p:blipFill>
        <p:spPr>
          <a:xfrm>
            <a:off x="0" y="0"/>
            <a:ext cx="9144003" cy="514350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2_1">
    <p:bg>
      <p:bgPr>
        <a:solidFill>
          <a:schemeClr val="accent1"/>
        </a:solidFill>
        <a:effectLst/>
      </p:bgPr>
    </p:bg>
    <p:spTree>
      <p:nvGrpSpPr>
        <p:cNvPr id="1" name="Shape 590"/>
        <p:cNvGrpSpPr/>
        <p:nvPr/>
      </p:nvGrpSpPr>
      <p:grpSpPr>
        <a:xfrm>
          <a:off x="0" y="0"/>
          <a:ext cx="0" cy="0"/>
          <a:chOff x="0" y="0"/>
          <a:chExt cx="0" cy="0"/>
        </a:xfrm>
      </p:grpSpPr>
      <p:pic>
        <p:nvPicPr>
          <p:cNvPr id="591" name="Google Shape;591;p32"/>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592" name="Google Shape;592;p32"/>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593" name="Google Shape;593;p32"/>
          <p:cNvPicPr preferRelativeResize="0"/>
          <p:nvPr/>
        </p:nvPicPr>
        <p:blipFill>
          <a:blip r:embed="rId4">
            <a:alphaModFix/>
          </a:blip>
          <a:stretch>
            <a:fillRect/>
          </a:stretch>
        </p:blipFill>
        <p:spPr>
          <a:xfrm>
            <a:off x="0" y="0"/>
            <a:ext cx="9144003" cy="514350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2_2">
    <p:bg>
      <p:bgPr>
        <a:solidFill>
          <a:schemeClr val="accent4"/>
        </a:solidFill>
        <a:effectLst/>
      </p:bgPr>
    </p:bg>
    <p:spTree>
      <p:nvGrpSpPr>
        <p:cNvPr id="1" name="Shape 594"/>
        <p:cNvGrpSpPr/>
        <p:nvPr/>
      </p:nvGrpSpPr>
      <p:grpSpPr>
        <a:xfrm>
          <a:off x="0" y="0"/>
          <a:ext cx="0" cy="0"/>
          <a:chOff x="0" y="0"/>
          <a:chExt cx="0" cy="0"/>
        </a:xfrm>
      </p:grpSpPr>
      <p:pic>
        <p:nvPicPr>
          <p:cNvPr id="595" name="Google Shape;595;p33"/>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596" name="Google Shape;596;p33"/>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597" name="Google Shape;597;p33"/>
          <p:cNvPicPr preferRelativeResize="0"/>
          <p:nvPr/>
        </p:nvPicPr>
        <p:blipFill>
          <a:blip r:embed="rId4">
            <a:alphaModFix/>
          </a:blip>
          <a:stretch>
            <a:fillRect/>
          </a:stretch>
        </p:blipFill>
        <p:spPr>
          <a:xfrm>
            <a:off x="0" y="0"/>
            <a:ext cx="9144003"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2"/>
        <p:cNvGrpSpPr/>
        <p:nvPr/>
      </p:nvGrpSpPr>
      <p:grpSpPr>
        <a:xfrm>
          <a:off x="0" y="0"/>
          <a:ext cx="0" cy="0"/>
          <a:chOff x="0" y="0"/>
          <a:chExt cx="0" cy="0"/>
        </a:xfrm>
      </p:grpSpPr>
      <p:pic>
        <p:nvPicPr>
          <p:cNvPr id="133" name="Google Shape;133;p8"/>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34" name="Google Shape;134;p8"/>
          <p:cNvPicPr preferRelativeResize="0"/>
          <p:nvPr/>
        </p:nvPicPr>
        <p:blipFill>
          <a:blip r:embed="rId3">
            <a:alphaModFix/>
          </a:blip>
          <a:stretch>
            <a:fillRect/>
          </a:stretch>
        </p:blipFill>
        <p:spPr>
          <a:xfrm>
            <a:off x="-75" y="0"/>
            <a:ext cx="9144003" cy="5143501"/>
          </a:xfrm>
          <a:prstGeom prst="rect">
            <a:avLst/>
          </a:prstGeom>
          <a:noFill/>
          <a:ln>
            <a:noFill/>
          </a:ln>
        </p:spPr>
      </p:pic>
      <p:pic>
        <p:nvPicPr>
          <p:cNvPr id="135" name="Google Shape;135;p8"/>
          <p:cNvPicPr preferRelativeResize="0"/>
          <p:nvPr/>
        </p:nvPicPr>
        <p:blipFill>
          <a:blip r:embed="rId4">
            <a:alphaModFix/>
          </a:blip>
          <a:stretch>
            <a:fillRect/>
          </a:stretch>
        </p:blipFill>
        <p:spPr>
          <a:xfrm>
            <a:off x="0" y="0"/>
            <a:ext cx="9144003" cy="5143501"/>
          </a:xfrm>
          <a:prstGeom prst="rect">
            <a:avLst/>
          </a:prstGeom>
          <a:noFill/>
          <a:ln>
            <a:noFill/>
          </a:ln>
        </p:spPr>
      </p:pic>
      <p:grpSp>
        <p:nvGrpSpPr>
          <p:cNvPr id="136" name="Google Shape;136;p8"/>
          <p:cNvGrpSpPr/>
          <p:nvPr/>
        </p:nvGrpSpPr>
        <p:grpSpPr>
          <a:xfrm>
            <a:off x="503898" y="2717053"/>
            <a:ext cx="1373987" cy="1468893"/>
            <a:chOff x="503898" y="2717053"/>
            <a:chExt cx="1373987" cy="1468893"/>
          </a:xfrm>
        </p:grpSpPr>
        <p:sp>
          <p:nvSpPr>
            <p:cNvPr id="137" name="Google Shape;137;p8"/>
            <p:cNvSpPr/>
            <p:nvPr/>
          </p:nvSpPr>
          <p:spPr>
            <a:xfrm rot="5702255">
              <a:off x="888816" y="2410998"/>
              <a:ext cx="561287" cy="1283971"/>
            </a:xfrm>
            <a:custGeom>
              <a:avLst/>
              <a:gdLst/>
              <a:ahLst/>
              <a:cxnLst/>
              <a:rect l="l" t="t" r="r" b="b"/>
              <a:pathLst>
                <a:path w="2772" h="6341" extrusionOk="0">
                  <a:moveTo>
                    <a:pt x="2279" y="1"/>
                  </a:moveTo>
                  <a:lnTo>
                    <a:pt x="0" y="184"/>
                  </a:lnTo>
                  <a:lnTo>
                    <a:pt x="496" y="6341"/>
                  </a:lnTo>
                  <a:lnTo>
                    <a:pt x="1542" y="5139"/>
                  </a:lnTo>
                  <a:lnTo>
                    <a:pt x="2771" y="6158"/>
                  </a:lnTo>
                  <a:lnTo>
                    <a:pt x="2771" y="6158"/>
                  </a:lnTo>
                  <a:lnTo>
                    <a:pt x="2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rot="5702255">
              <a:off x="888816" y="3186848"/>
              <a:ext cx="561287" cy="1283971"/>
            </a:xfrm>
            <a:custGeom>
              <a:avLst/>
              <a:gdLst/>
              <a:ahLst/>
              <a:cxnLst/>
              <a:rect l="l" t="t" r="r" b="b"/>
              <a:pathLst>
                <a:path w="2772" h="6341" extrusionOk="0">
                  <a:moveTo>
                    <a:pt x="2279" y="1"/>
                  </a:moveTo>
                  <a:lnTo>
                    <a:pt x="0" y="184"/>
                  </a:lnTo>
                  <a:lnTo>
                    <a:pt x="496" y="6341"/>
                  </a:lnTo>
                  <a:lnTo>
                    <a:pt x="1542" y="5139"/>
                  </a:lnTo>
                  <a:lnTo>
                    <a:pt x="2771" y="6158"/>
                  </a:lnTo>
                  <a:lnTo>
                    <a:pt x="2771" y="6158"/>
                  </a:lnTo>
                  <a:lnTo>
                    <a:pt x="22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rot="5702255">
              <a:off x="888815" y="2446669"/>
              <a:ext cx="561287" cy="1286806"/>
            </a:xfrm>
            <a:custGeom>
              <a:avLst/>
              <a:gdLst/>
              <a:ahLst/>
              <a:cxnLst/>
              <a:rect l="l" t="t" r="r" b="b"/>
              <a:pathLst>
                <a:path w="2772" h="6355" extrusionOk="0">
                  <a:moveTo>
                    <a:pt x="2276" y="1"/>
                  </a:moveTo>
                  <a:lnTo>
                    <a:pt x="1" y="188"/>
                  </a:lnTo>
                  <a:lnTo>
                    <a:pt x="493" y="6355"/>
                  </a:lnTo>
                  <a:lnTo>
                    <a:pt x="1543" y="5139"/>
                  </a:lnTo>
                  <a:lnTo>
                    <a:pt x="2772" y="6171"/>
                  </a:lnTo>
                  <a:lnTo>
                    <a:pt x="2772" y="6171"/>
                  </a:lnTo>
                  <a:lnTo>
                    <a:pt x="22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rot="5702255">
              <a:off x="1115249" y="2656920"/>
              <a:ext cx="143157" cy="1214720"/>
            </a:xfrm>
            <a:custGeom>
              <a:avLst/>
              <a:gdLst/>
              <a:ahLst/>
              <a:cxnLst/>
              <a:rect l="l" t="t" r="r" b="b"/>
              <a:pathLst>
                <a:path w="707" h="5999" extrusionOk="0">
                  <a:moveTo>
                    <a:pt x="224" y="1"/>
                  </a:moveTo>
                  <a:lnTo>
                    <a:pt x="0" y="28"/>
                  </a:lnTo>
                  <a:lnTo>
                    <a:pt x="465" y="5801"/>
                  </a:lnTo>
                  <a:lnTo>
                    <a:pt x="707" y="5998"/>
                  </a:lnTo>
                  <a:lnTo>
                    <a:pt x="224" y="1"/>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rot="5702255">
              <a:off x="1117241" y="2302917"/>
              <a:ext cx="141132" cy="1217960"/>
            </a:xfrm>
            <a:custGeom>
              <a:avLst/>
              <a:gdLst/>
              <a:ahLst/>
              <a:cxnLst/>
              <a:rect l="l" t="t" r="r" b="b"/>
              <a:pathLst>
                <a:path w="697" h="6015" extrusionOk="0">
                  <a:moveTo>
                    <a:pt x="228" y="0"/>
                  </a:moveTo>
                  <a:lnTo>
                    <a:pt x="1" y="14"/>
                  </a:lnTo>
                  <a:lnTo>
                    <a:pt x="483" y="6014"/>
                  </a:lnTo>
                  <a:lnTo>
                    <a:pt x="697" y="5773"/>
                  </a:lnTo>
                  <a:lnTo>
                    <a:pt x="228"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rot="5702255">
              <a:off x="931781" y="3206598"/>
              <a:ext cx="561287" cy="1286603"/>
            </a:xfrm>
            <a:custGeom>
              <a:avLst/>
              <a:gdLst/>
              <a:ahLst/>
              <a:cxnLst/>
              <a:rect l="l" t="t" r="r" b="b"/>
              <a:pathLst>
                <a:path w="2772" h="6354" extrusionOk="0">
                  <a:moveTo>
                    <a:pt x="2279" y="0"/>
                  </a:moveTo>
                  <a:lnTo>
                    <a:pt x="0" y="187"/>
                  </a:lnTo>
                  <a:lnTo>
                    <a:pt x="496" y="6354"/>
                  </a:lnTo>
                  <a:lnTo>
                    <a:pt x="1542" y="5138"/>
                  </a:lnTo>
                  <a:lnTo>
                    <a:pt x="2771" y="6171"/>
                  </a:lnTo>
                  <a:lnTo>
                    <a:pt x="22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rot="5702255">
              <a:off x="1158232" y="3416647"/>
              <a:ext cx="143157" cy="1214518"/>
            </a:xfrm>
            <a:custGeom>
              <a:avLst/>
              <a:gdLst/>
              <a:ahLst/>
              <a:cxnLst/>
              <a:rect l="l" t="t" r="r" b="b"/>
              <a:pathLst>
                <a:path w="707" h="5998" extrusionOk="0">
                  <a:moveTo>
                    <a:pt x="228" y="0"/>
                  </a:moveTo>
                  <a:lnTo>
                    <a:pt x="1" y="27"/>
                  </a:lnTo>
                  <a:lnTo>
                    <a:pt x="466" y="5800"/>
                  </a:lnTo>
                  <a:lnTo>
                    <a:pt x="707" y="5997"/>
                  </a:lnTo>
                  <a:lnTo>
                    <a:pt x="228" y="0"/>
                  </a:ln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rot="5702255">
              <a:off x="1160585" y="3063056"/>
              <a:ext cx="140524" cy="1217960"/>
            </a:xfrm>
            <a:custGeom>
              <a:avLst/>
              <a:gdLst/>
              <a:ahLst/>
              <a:cxnLst/>
              <a:rect l="l" t="t" r="r" b="b"/>
              <a:pathLst>
                <a:path w="694" h="6015" extrusionOk="0">
                  <a:moveTo>
                    <a:pt x="225" y="0"/>
                  </a:moveTo>
                  <a:lnTo>
                    <a:pt x="0" y="14"/>
                  </a:lnTo>
                  <a:lnTo>
                    <a:pt x="479" y="6015"/>
                  </a:lnTo>
                  <a:lnTo>
                    <a:pt x="693" y="5773"/>
                  </a:lnTo>
                  <a:lnTo>
                    <a:pt x="225" y="0"/>
                  </a:ln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45;p8"/>
          <p:cNvGrpSpPr/>
          <p:nvPr/>
        </p:nvGrpSpPr>
        <p:grpSpPr>
          <a:xfrm>
            <a:off x="1231550" y="509406"/>
            <a:ext cx="6680747" cy="4033219"/>
            <a:chOff x="1231550" y="509406"/>
            <a:chExt cx="6680747" cy="4033219"/>
          </a:xfrm>
        </p:grpSpPr>
        <p:sp>
          <p:nvSpPr>
            <p:cNvPr id="146" name="Google Shape;146;p8"/>
            <p:cNvSpPr/>
            <p:nvPr/>
          </p:nvSpPr>
          <p:spPr>
            <a:xfrm rot="-5400000">
              <a:off x="2555314" y="-814358"/>
              <a:ext cx="4033219" cy="6680747"/>
            </a:xfrm>
            <a:custGeom>
              <a:avLst/>
              <a:gdLst/>
              <a:ahLst/>
              <a:cxnLst/>
              <a:rect l="l" t="t" r="r" b="b"/>
              <a:pathLst>
                <a:path w="11762" h="18920" extrusionOk="0">
                  <a:moveTo>
                    <a:pt x="497" y="130"/>
                  </a:moveTo>
                  <a:cubicBezTo>
                    <a:pt x="612" y="130"/>
                    <a:pt x="697" y="215"/>
                    <a:pt x="697" y="327"/>
                  </a:cubicBezTo>
                  <a:cubicBezTo>
                    <a:pt x="697" y="425"/>
                    <a:pt x="612" y="524"/>
                    <a:pt x="497" y="524"/>
                  </a:cubicBezTo>
                  <a:cubicBezTo>
                    <a:pt x="398" y="524"/>
                    <a:pt x="300" y="425"/>
                    <a:pt x="300" y="327"/>
                  </a:cubicBezTo>
                  <a:cubicBezTo>
                    <a:pt x="300" y="215"/>
                    <a:pt x="398" y="130"/>
                    <a:pt x="497" y="130"/>
                  </a:cubicBezTo>
                  <a:close/>
                  <a:moveTo>
                    <a:pt x="1176" y="130"/>
                  </a:moveTo>
                  <a:cubicBezTo>
                    <a:pt x="1291" y="130"/>
                    <a:pt x="1376" y="215"/>
                    <a:pt x="1376" y="327"/>
                  </a:cubicBezTo>
                  <a:cubicBezTo>
                    <a:pt x="1376" y="425"/>
                    <a:pt x="1291" y="524"/>
                    <a:pt x="1176" y="524"/>
                  </a:cubicBezTo>
                  <a:cubicBezTo>
                    <a:pt x="1064" y="524"/>
                    <a:pt x="979" y="425"/>
                    <a:pt x="979" y="327"/>
                  </a:cubicBezTo>
                  <a:cubicBezTo>
                    <a:pt x="979" y="215"/>
                    <a:pt x="1064" y="130"/>
                    <a:pt x="1176" y="130"/>
                  </a:cubicBezTo>
                  <a:close/>
                  <a:moveTo>
                    <a:pt x="1841" y="130"/>
                  </a:moveTo>
                  <a:cubicBezTo>
                    <a:pt x="1954" y="130"/>
                    <a:pt x="2038" y="215"/>
                    <a:pt x="2038" y="327"/>
                  </a:cubicBezTo>
                  <a:cubicBezTo>
                    <a:pt x="2038" y="425"/>
                    <a:pt x="1954" y="524"/>
                    <a:pt x="1841" y="524"/>
                  </a:cubicBezTo>
                  <a:cubicBezTo>
                    <a:pt x="1743" y="524"/>
                    <a:pt x="1644" y="425"/>
                    <a:pt x="1644" y="327"/>
                  </a:cubicBezTo>
                  <a:cubicBezTo>
                    <a:pt x="1644" y="215"/>
                    <a:pt x="1743" y="130"/>
                    <a:pt x="1841" y="130"/>
                  </a:cubicBezTo>
                  <a:close/>
                  <a:moveTo>
                    <a:pt x="2521" y="130"/>
                  </a:moveTo>
                  <a:cubicBezTo>
                    <a:pt x="2633" y="130"/>
                    <a:pt x="2718" y="215"/>
                    <a:pt x="2718" y="327"/>
                  </a:cubicBezTo>
                  <a:cubicBezTo>
                    <a:pt x="2718" y="425"/>
                    <a:pt x="2633" y="524"/>
                    <a:pt x="2521" y="524"/>
                  </a:cubicBezTo>
                  <a:cubicBezTo>
                    <a:pt x="2409" y="524"/>
                    <a:pt x="2324" y="425"/>
                    <a:pt x="2324" y="327"/>
                  </a:cubicBezTo>
                  <a:cubicBezTo>
                    <a:pt x="2324" y="215"/>
                    <a:pt x="2409" y="130"/>
                    <a:pt x="2521" y="130"/>
                  </a:cubicBezTo>
                  <a:close/>
                  <a:moveTo>
                    <a:pt x="3186" y="130"/>
                  </a:moveTo>
                  <a:cubicBezTo>
                    <a:pt x="3298" y="130"/>
                    <a:pt x="3383" y="215"/>
                    <a:pt x="3383" y="327"/>
                  </a:cubicBezTo>
                  <a:cubicBezTo>
                    <a:pt x="3383" y="425"/>
                    <a:pt x="3298" y="524"/>
                    <a:pt x="3186" y="524"/>
                  </a:cubicBezTo>
                  <a:cubicBezTo>
                    <a:pt x="3088" y="524"/>
                    <a:pt x="2989" y="425"/>
                    <a:pt x="2989" y="327"/>
                  </a:cubicBezTo>
                  <a:cubicBezTo>
                    <a:pt x="2989" y="215"/>
                    <a:pt x="3088" y="130"/>
                    <a:pt x="3186" y="130"/>
                  </a:cubicBezTo>
                  <a:close/>
                  <a:moveTo>
                    <a:pt x="3865" y="130"/>
                  </a:moveTo>
                  <a:cubicBezTo>
                    <a:pt x="3978" y="130"/>
                    <a:pt x="4062" y="215"/>
                    <a:pt x="4062" y="327"/>
                  </a:cubicBezTo>
                  <a:cubicBezTo>
                    <a:pt x="4062" y="425"/>
                    <a:pt x="3978" y="524"/>
                    <a:pt x="3865" y="524"/>
                  </a:cubicBezTo>
                  <a:cubicBezTo>
                    <a:pt x="3753" y="524"/>
                    <a:pt x="3669" y="425"/>
                    <a:pt x="3669" y="327"/>
                  </a:cubicBezTo>
                  <a:cubicBezTo>
                    <a:pt x="3669" y="215"/>
                    <a:pt x="3753" y="130"/>
                    <a:pt x="3865" y="130"/>
                  </a:cubicBezTo>
                  <a:close/>
                  <a:moveTo>
                    <a:pt x="4531" y="130"/>
                  </a:moveTo>
                  <a:cubicBezTo>
                    <a:pt x="4643" y="130"/>
                    <a:pt x="4728" y="215"/>
                    <a:pt x="4728" y="327"/>
                  </a:cubicBezTo>
                  <a:cubicBezTo>
                    <a:pt x="4728" y="425"/>
                    <a:pt x="4643" y="524"/>
                    <a:pt x="4531" y="524"/>
                  </a:cubicBezTo>
                  <a:cubicBezTo>
                    <a:pt x="4433" y="524"/>
                    <a:pt x="4348" y="425"/>
                    <a:pt x="4348" y="327"/>
                  </a:cubicBezTo>
                  <a:cubicBezTo>
                    <a:pt x="4348" y="215"/>
                    <a:pt x="4433" y="130"/>
                    <a:pt x="4531" y="130"/>
                  </a:cubicBezTo>
                  <a:close/>
                  <a:moveTo>
                    <a:pt x="5210" y="130"/>
                  </a:moveTo>
                  <a:cubicBezTo>
                    <a:pt x="5322" y="130"/>
                    <a:pt x="5407" y="215"/>
                    <a:pt x="5407" y="327"/>
                  </a:cubicBezTo>
                  <a:cubicBezTo>
                    <a:pt x="5407" y="425"/>
                    <a:pt x="5322" y="524"/>
                    <a:pt x="5210" y="524"/>
                  </a:cubicBezTo>
                  <a:cubicBezTo>
                    <a:pt x="5095" y="524"/>
                    <a:pt x="5010" y="425"/>
                    <a:pt x="5010" y="327"/>
                  </a:cubicBezTo>
                  <a:cubicBezTo>
                    <a:pt x="5010" y="215"/>
                    <a:pt x="5095" y="130"/>
                    <a:pt x="5210" y="130"/>
                  </a:cubicBezTo>
                  <a:close/>
                  <a:moveTo>
                    <a:pt x="5876" y="130"/>
                  </a:moveTo>
                  <a:cubicBezTo>
                    <a:pt x="5988" y="130"/>
                    <a:pt x="6073" y="215"/>
                    <a:pt x="6073" y="327"/>
                  </a:cubicBezTo>
                  <a:cubicBezTo>
                    <a:pt x="6073" y="425"/>
                    <a:pt x="5988" y="524"/>
                    <a:pt x="5876" y="524"/>
                  </a:cubicBezTo>
                  <a:cubicBezTo>
                    <a:pt x="5774" y="524"/>
                    <a:pt x="5689" y="425"/>
                    <a:pt x="5689" y="327"/>
                  </a:cubicBezTo>
                  <a:cubicBezTo>
                    <a:pt x="5689" y="215"/>
                    <a:pt x="5774" y="130"/>
                    <a:pt x="5876" y="130"/>
                  </a:cubicBezTo>
                  <a:close/>
                  <a:moveTo>
                    <a:pt x="6555" y="130"/>
                  </a:moveTo>
                  <a:cubicBezTo>
                    <a:pt x="6667" y="130"/>
                    <a:pt x="6752" y="215"/>
                    <a:pt x="6752" y="327"/>
                  </a:cubicBezTo>
                  <a:cubicBezTo>
                    <a:pt x="6752" y="425"/>
                    <a:pt x="6667" y="524"/>
                    <a:pt x="6555" y="524"/>
                  </a:cubicBezTo>
                  <a:cubicBezTo>
                    <a:pt x="6440" y="524"/>
                    <a:pt x="6355" y="425"/>
                    <a:pt x="6355" y="327"/>
                  </a:cubicBezTo>
                  <a:cubicBezTo>
                    <a:pt x="6355" y="215"/>
                    <a:pt x="6440" y="130"/>
                    <a:pt x="6555" y="130"/>
                  </a:cubicBezTo>
                  <a:close/>
                  <a:moveTo>
                    <a:pt x="7217" y="130"/>
                  </a:moveTo>
                  <a:cubicBezTo>
                    <a:pt x="7333" y="130"/>
                    <a:pt x="7418" y="215"/>
                    <a:pt x="7418" y="327"/>
                  </a:cubicBezTo>
                  <a:cubicBezTo>
                    <a:pt x="7418" y="425"/>
                    <a:pt x="7333" y="524"/>
                    <a:pt x="7217" y="524"/>
                  </a:cubicBezTo>
                  <a:cubicBezTo>
                    <a:pt x="7119" y="524"/>
                    <a:pt x="7034" y="425"/>
                    <a:pt x="7034" y="327"/>
                  </a:cubicBezTo>
                  <a:cubicBezTo>
                    <a:pt x="7034" y="215"/>
                    <a:pt x="7119" y="130"/>
                    <a:pt x="7217" y="130"/>
                  </a:cubicBezTo>
                  <a:close/>
                  <a:moveTo>
                    <a:pt x="7897" y="130"/>
                  </a:moveTo>
                  <a:cubicBezTo>
                    <a:pt x="8012" y="130"/>
                    <a:pt x="8097" y="215"/>
                    <a:pt x="8097" y="327"/>
                  </a:cubicBezTo>
                  <a:cubicBezTo>
                    <a:pt x="8097" y="425"/>
                    <a:pt x="8012" y="524"/>
                    <a:pt x="7897" y="524"/>
                  </a:cubicBezTo>
                  <a:cubicBezTo>
                    <a:pt x="7784" y="524"/>
                    <a:pt x="7700" y="425"/>
                    <a:pt x="7700" y="327"/>
                  </a:cubicBezTo>
                  <a:cubicBezTo>
                    <a:pt x="7700" y="215"/>
                    <a:pt x="7784" y="130"/>
                    <a:pt x="7897" y="130"/>
                  </a:cubicBezTo>
                  <a:close/>
                  <a:moveTo>
                    <a:pt x="8562" y="130"/>
                  </a:moveTo>
                  <a:cubicBezTo>
                    <a:pt x="8678" y="130"/>
                    <a:pt x="8763" y="215"/>
                    <a:pt x="8763" y="327"/>
                  </a:cubicBezTo>
                  <a:cubicBezTo>
                    <a:pt x="8763" y="425"/>
                    <a:pt x="8678" y="524"/>
                    <a:pt x="8562" y="524"/>
                  </a:cubicBezTo>
                  <a:cubicBezTo>
                    <a:pt x="8464" y="524"/>
                    <a:pt x="8379" y="425"/>
                    <a:pt x="8379" y="327"/>
                  </a:cubicBezTo>
                  <a:cubicBezTo>
                    <a:pt x="8379" y="215"/>
                    <a:pt x="8464" y="130"/>
                    <a:pt x="8562" y="130"/>
                  </a:cubicBezTo>
                  <a:close/>
                  <a:moveTo>
                    <a:pt x="9241" y="130"/>
                  </a:moveTo>
                  <a:cubicBezTo>
                    <a:pt x="9357" y="130"/>
                    <a:pt x="9442" y="215"/>
                    <a:pt x="9442" y="327"/>
                  </a:cubicBezTo>
                  <a:cubicBezTo>
                    <a:pt x="9442" y="425"/>
                    <a:pt x="9357" y="524"/>
                    <a:pt x="9241" y="524"/>
                  </a:cubicBezTo>
                  <a:cubicBezTo>
                    <a:pt x="9129" y="524"/>
                    <a:pt x="9044" y="425"/>
                    <a:pt x="9044" y="327"/>
                  </a:cubicBezTo>
                  <a:cubicBezTo>
                    <a:pt x="9044" y="215"/>
                    <a:pt x="9129" y="130"/>
                    <a:pt x="9241" y="130"/>
                  </a:cubicBezTo>
                  <a:close/>
                  <a:moveTo>
                    <a:pt x="9907" y="130"/>
                  </a:moveTo>
                  <a:cubicBezTo>
                    <a:pt x="10019" y="130"/>
                    <a:pt x="10104" y="215"/>
                    <a:pt x="10104" y="327"/>
                  </a:cubicBezTo>
                  <a:cubicBezTo>
                    <a:pt x="10104" y="425"/>
                    <a:pt x="10019" y="524"/>
                    <a:pt x="9907" y="524"/>
                  </a:cubicBezTo>
                  <a:cubicBezTo>
                    <a:pt x="9808" y="524"/>
                    <a:pt x="9724" y="425"/>
                    <a:pt x="9724" y="327"/>
                  </a:cubicBezTo>
                  <a:cubicBezTo>
                    <a:pt x="9724" y="215"/>
                    <a:pt x="9808" y="130"/>
                    <a:pt x="9907" y="130"/>
                  </a:cubicBezTo>
                  <a:close/>
                  <a:moveTo>
                    <a:pt x="10586" y="130"/>
                  </a:moveTo>
                  <a:cubicBezTo>
                    <a:pt x="10698" y="130"/>
                    <a:pt x="10783" y="215"/>
                    <a:pt x="10783" y="327"/>
                  </a:cubicBezTo>
                  <a:cubicBezTo>
                    <a:pt x="10783" y="425"/>
                    <a:pt x="10698" y="524"/>
                    <a:pt x="10586" y="524"/>
                  </a:cubicBezTo>
                  <a:cubicBezTo>
                    <a:pt x="10474" y="524"/>
                    <a:pt x="10389" y="425"/>
                    <a:pt x="10389" y="327"/>
                  </a:cubicBezTo>
                  <a:cubicBezTo>
                    <a:pt x="10389" y="215"/>
                    <a:pt x="10474" y="130"/>
                    <a:pt x="10586" y="130"/>
                  </a:cubicBezTo>
                  <a:close/>
                  <a:moveTo>
                    <a:pt x="11252" y="130"/>
                  </a:moveTo>
                  <a:cubicBezTo>
                    <a:pt x="11364" y="130"/>
                    <a:pt x="11449" y="215"/>
                    <a:pt x="11449" y="327"/>
                  </a:cubicBezTo>
                  <a:cubicBezTo>
                    <a:pt x="11449" y="425"/>
                    <a:pt x="11364" y="524"/>
                    <a:pt x="11252" y="524"/>
                  </a:cubicBezTo>
                  <a:cubicBezTo>
                    <a:pt x="11153" y="524"/>
                    <a:pt x="11068" y="425"/>
                    <a:pt x="11068" y="327"/>
                  </a:cubicBezTo>
                  <a:cubicBezTo>
                    <a:pt x="11068" y="215"/>
                    <a:pt x="11153" y="130"/>
                    <a:pt x="11252" y="130"/>
                  </a:cubicBezTo>
                  <a:close/>
                  <a:moveTo>
                    <a:pt x="1" y="1"/>
                  </a:moveTo>
                  <a:lnTo>
                    <a:pt x="1" y="18920"/>
                  </a:lnTo>
                  <a:lnTo>
                    <a:pt x="11761" y="18920"/>
                  </a:lnTo>
                  <a:lnTo>
                    <a:pt x="11761" y="1"/>
                  </a:lnTo>
                  <a:close/>
                </a:path>
              </a:pathLst>
            </a:custGeom>
            <a:solidFill>
              <a:srgbClr val="F5F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rot="-5400000">
              <a:off x="4641609" y="-2615198"/>
              <a:ext cx="20231" cy="6521143"/>
            </a:xfrm>
            <a:custGeom>
              <a:avLst/>
              <a:gdLst/>
              <a:ahLst/>
              <a:cxnLst/>
              <a:rect l="l" t="t" r="r" b="b"/>
              <a:pathLst>
                <a:path w="59" h="18468" extrusionOk="0">
                  <a:moveTo>
                    <a:pt x="58" y="0"/>
                  </a:moveTo>
                  <a:cubicBezTo>
                    <a:pt x="41" y="31"/>
                    <a:pt x="14" y="45"/>
                    <a:pt x="1" y="45"/>
                  </a:cubicBezTo>
                  <a:lnTo>
                    <a:pt x="1" y="18468"/>
                  </a:lnTo>
                  <a:lnTo>
                    <a:pt x="58" y="18468"/>
                  </a:lnTo>
                  <a:lnTo>
                    <a:pt x="58"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rot="-5400000">
              <a:off x="1256568" y="615183"/>
              <a:ext cx="20231" cy="60381"/>
            </a:xfrm>
            <a:custGeom>
              <a:avLst/>
              <a:gdLst/>
              <a:ahLst/>
              <a:cxnLst/>
              <a:rect l="l" t="t" r="r" b="b"/>
              <a:pathLst>
                <a:path w="59" h="171" extrusionOk="0">
                  <a:moveTo>
                    <a:pt x="1" y="0"/>
                  </a:moveTo>
                  <a:lnTo>
                    <a:pt x="1" y="129"/>
                  </a:lnTo>
                  <a:cubicBezTo>
                    <a:pt x="14" y="143"/>
                    <a:pt x="41" y="157"/>
                    <a:pt x="58" y="170"/>
                  </a:cubicBezTo>
                  <a:lnTo>
                    <a:pt x="58"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rot="-5400000">
              <a:off x="4562051" y="-2534279"/>
              <a:ext cx="24689" cy="6675803"/>
            </a:xfrm>
            <a:custGeom>
              <a:avLst/>
              <a:gdLst/>
              <a:ahLst/>
              <a:cxnLst/>
              <a:rect l="l" t="t" r="r" b="b"/>
              <a:pathLst>
                <a:path w="72" h="18906" extrusionOk="0">
                  <a:moveTo>
                    <a:pt x="0" y="0"/>
                  </a:moveTo>
                  <a:lnTo>
                    <a:pt x="0" y="18906"/>
                  </a:lnTo>
                  <a:lnTo>
                    <a:pt x="71" y="18906"/>
                  </a:lnTo>
                  <a:lnTo>
                    <a:pt x="71"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rot="-5400000">
              <a:off x="4634370" y="-2306967"/>
              <a:ext cx="20231" cy="6535620"/>
            </a:xfrm>
            <a:custGeom>
              <a:avLst/>
              <a:gdLst/>
              <a:ahLst/>
              <a:cxnLst/>
              <a:rect l="l" t="t" r="r" b="b"/>
              <a:pathLst>
                <a:path w="59" h="18509" extrusionOk="0">
                  <a:moveTo>
                    <a:pt x="0" y="1"/>
                  </a:moveTo>
                  <a:lnTo>
                    <a:pt x="0" y="18509"/>
                  </a:lnTo>
                  <a:lnTo>
                    <a:pt x="58" y="18509"/>
                  </a:lnTo>
                  <a:lnTo>
                    <a:pt x="58" y="72"/>
                  </a:lnTo>
                  <a:cubicBezTo>
                    <a:pt x="28" y="58"/>
                    <a:pt x="14" y="28"/>
                    <a:pt x="0" y="1"/>
                  </a:cubicBez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rot="-5400000">
              <a:off x="1264337" y="922885"/>
              <a:ext cx="20231" cy="75918"/>
            </a:xfrm>
            <a:custGeom>
              <a:avLst/>
              <a:gdLst/>
              <a:ahLst/>
              <a:cxnLst/>
              <a:rect l="l" t="t" r="r" b="b"/>
              <a:pathLst>
                <a:path w="59" h="215" extrusionOk="0">
                  <a:moveTo>
                    <a:pt x="0" y="0"/>
                  </a:moveTo>
                  <a:lnTo>
                    <a:pt x="0" y="214"/>
                  </a:lnTo>
                  <a:cubicBezTo>
                    <a:pt x="14" y="184"/>
                    <a:pt x="28" y="157"/>
                    <a:pt x="58" y="143"/>
                  </a:cubicBezTo>
                  <a:lnTo>
                    <a:pt x="58"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rot="-5400000">
              <a:off x="4645191" y="-2136697"/>
              <a:ext cx="23660" cy="6510550"/>
            </a:xfrm>
            <a:custGeom>
              <a:avLst/>
              <a:gdLst/>
              <a:ahLst/>
              <a:cxnLst/>
              <a:rect l="l" t="t" r="r" b="b"/>
              <a:pathLst>
                <a:path w="69" h="18438" extrusionOk="0">
                  <a:moveTo>
                    <a:pt x="68" y="1"/>
                  </a:moveTo>
                  <a:cubicBezTo>
                    <a:pt x="41" y="15"/>
                    <a:pt x="27" y="28"/>
                    <a:pt x="0" y="28"/>
                  </a:cubicBezTo>
                  <a:lnTo>
                    <a:pt x="0" y="18438"/>
                  </a:lnTo>
                  <a:lnTo>
                    <a:pt x="68" y="18438"/>
                  </a:lnTo>
                  <a:lnTo>
                    <a:pt x="68" y="1"/>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rot="-5400000">
              <a:off x="1249910" y="1093331"/>
              <a:ext cx="23660" cy="50494"/>
            </a:xfrm>
            <a:custGeom>
              <a:avLst/>
              <a:gdLst/>
              <a:ahLst/>
              <a:cxnLst/>
              <a:rect l="l" t="t" r="r" b="b"/>
              <a:pathLst>
                <a:path w="69" h="143" extrusionOk="0">
                  <a:moveTo>
                    <a:pt x="0" y="0"/>
                  </a:moveTo>
                  <a:lnTo>
                    <a:pt x="0" y="116"/>
                  </a:lnTo>
                  <a:cubicBezTo>
                    <a:pt x="27" y="116"/>
                    <a:pt x="41" y="129"/>
                    <a:pt x="68" y="143"/>
                  </a:cubicBezTo>
                  <a:lnTo>
                    <a:pt x="68"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rot="-5400000">
              <a:off x="4564451" y="-2061417"/>
              <a:ext cx="19888" cy="6675803"/>
            </a:xfrm>
            <a:custGeom>
              <a:avLst/>
              <a:gdLst/>
              <a:ahLst/>
              <a:cxnLst/>
              <a:rect l="l" t="t" r="r" b="b"/>
              <a:pathLst>
                <a:path w="58" h="18906" extrusionOk="0">
                  <a:moveTo>
                    <a:pt x="0" y="0"/>
                  </a:moveTo>
                  <a:lnTo>
                    <a:pt x="0" y="18906"/>
                  </a:lnTo>
                  <a:lnTo>
                    <a:pt x="58" y="18906"/>
                  </a:lnTo>
                  <a:lnTo>
                    <a:pt x="58"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rot="-5400000">
              <a:off x="4561879" y="-1904196"/>
              <a:ext cx="25032" cy="6675803"/>
            </a:xfrm>
            <a:custGeom>
              <a:avLst/>
              <a:gdLst/>
              <a:ahLst/>
              <a:cxnLst/>
              <a:rect l="l" t="t" r="r" b="b"/>
              <a:pathLst>
                <a:path w="73" h="18906" extrusionOk="0">
                  <a:moveTo>
                    <a:pt x="1" y="0"/>
                  </a:moveTo>
                  <a:lnTo>
                    <a:pt x="1" y="18906"/>
                  </a:lnTo>
                  <a:lnTo>
                    <a:pt x="72" y="18906"/>
                  </a:lnTo>
                  <a:lnTo>
                    <a:pt x="72" y="438"/>
                  </a:lnTo>
                  <a:cubicBezTo>
                    <a:pt x="42" y="411"/>
                    <a:pt x="14" y="354"/>
                    <a:pt x="14" y="313"/>
                  </a:cubicBezTo>
                  <a:cubicBezTo>
                    <a:pt x="14" y="255"/>
                    <a:pt x="42" y="214"/>
                    <a:pt x="72" y="170"/>
                  </a:cubicBezTo>
                  <a:lnTo>
                    <a:pt x="72"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rot="-5400000">
              <a:off x="1249330" y="1569174"/>
              <a:ext cx="20231" cy="45904"/>
            </a:xfrm>
            <a:custGeom>
              <a:avLst/>
              <a:gdLst/>
              <a:ahLst/>
              <a:cxnLst/>
              <a:rect l="l" t="t" r="r" b="b"/>
              <a:pathLst>
                <a:path w="59" h="130" extrusionOk="0">
                  <a:moveTo>
                    <a:pt x="1" y="0"/>
                  </a:moveTo>
                  <a:lnTo>
                    <a:pt x="1" y="116"/>
                  </a:lnTo>
                  <a:cubicBezTo>
                    <a:pt x="18" y="116"/>
                    <a:pt x="45" y="116"/>
                    <a:pt x="58" y="129"/>
                  </a:cubicBezTo>
                  <a:lnTo>
                    <a:pt x="58"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rot="-5400000">
              <a:off x="4651849" y="-1658206"/>
              <a:ext cx="20231" cy="6500663"/>
            </a:xfrm>
            <a:custGeom>
              <a:avLst/>
              <a:gdLst/>
              <a:ahLst/>
              <a:cxnLst/>
              <a:rect l="l" t="t" r="r" b="b"/>
              <a:pathLst>
                <a:path w="59" h="18410" extrusionOk="0">
                  <a:moveTo>
                    <a:pt x="58" y="0"/>
                  </a:moveTo>
                  <a:cubicBezTo>
                    <a:pt x="45" y="0"/>
                    <a:pt x="18" y="14"/>
                    <a:pt x="1" y="14"/>
                  </a:cubicBezTo>
                  <a:lnTo>
                    <a:pt x="1" y="18410"/>
                  </a:lnTo>
                  <a:lnTo>
                    <a:pt x="58" y="18410"/>
                  </a:lnTo>
                  <a:lnTo>
                    <a:pt x="58"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rot="-5400000">
              <a:off x="4562051" y="-1588555"/>
              <a:ext cx="24689" cy="6675803"/>
            </a:xfrm>
            <a:custGeom>
              <a:avLst/>
              <a:gdLst/>
              <a:ahLst/>
              <a:cxnLst/>
              <a:rect l="l" t="t" r="r" b="b"/>
              <a:pathLst>
                <a:path w="72" h="18906" extrusionOk="0">
                  <a:moveTo>
                    <a:pt x="0" y="0"/>
                  </a:moveTo>
                  <a:lnTo>
                    <a:pt x="0" y="18906"/>
                  </a:lnTo>
                  <a:lnTo>
                    <a:pt x="72" y="18906"/>
                  </a:lnTo>
                  <a:lnTo>
                    <a:pt x="72"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rot="-5400000">
              <a:off x="4564794" y="-1430820"/>
              <a:ext cx="19203" cy="6675803"/>
            </a:xfrm>
            <a:custGeom>
              <a:avLst/>
              <a:gdLst/>
              <a:ahLst/>
              <a:cxnLst/>
              <a:rect l="l" t="t" r="r" b="b"/>
              <a:pathLst>
                <a:path w="56" h="18906" extrusionOk="0">
                  <a:moveTo>
                    <a:pt x="1" y="0"/>
                  </a:moveTo>
                  <a:lnTo>
                    <a:pt x="1" y="18906"/>
                  </a:lnTo>
                  <a:lnTo>
                    <a:pt x="55" y="18906"/>
                  </a:lnTo>
                  <a:lnTo>
                    <a:pt x="55" y="384"/>
                  </a:lnTo>
                  <a:cubicBezTo>
                    <a:pt x="55" y="354"/>
                    <a:pt x="42" y="340"/>
                    <a:pt x="42" y="313"/>
                  </a:cubicBezTo>
                  <a:cubicBezTo>
                    <a:pt x="42" y="286"/>
                    <a:pt x="55" y="255"/>
                    <a:pt x="55" y="228"/>
                  </a:cubicBezTo>
                  <a:lnTo>
                    <a:pt x="55"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rot="-5400000">
              <a:off x="1244629" y="2044336"/>
              <a:ext cx="24689" cy="40960"/>
            </a:xfrm>
            <a:custGeom>
              <a:avLst/>
              <a:gdLst/>
              <a:ahLst/>
              <a:cxnLst/>
              <a:rect l="l" t="t" r="r" b="b"/>
              <a:pathLst>
                <a:path w="72" h="116" extrusionOk="0">
                  <a:moveTo>
                    <a:pt x="0" y="0"/>
                  </a:moveTo>
                  <a:lnTo>
                    <a:pt x="0" y="116"/>
                  </a:lnTo>
                  <a:lnTo>
                    <a:pt x="71" y="116"/>
                  </a:lnTo>
                  <a:lnTo>
                    <a:pt x="71"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rot="-5400000">
              <a:off x="4649620" y="-1185516"/>
              <a:ext cx="24689" cy="6500663"/>
            </a:xfrm>
            <a:custGeom>
              <a:avLst/>
              <a:gdLst/>
              <a:ahLst/>
              <a:cxnLst/>
              <a:rect l="l" t="t" r="r" b="b"/>
              <a:pathLst>
                <a:path w="72" h="18410" extrusionOk="0">
                  <a:moveTo>
                    <a:pt x="0" y="0"/>
                  </a:moveTo>
                  <a:lnTo>
                    <a:pt x="0" y="18410"/>
                  </a:lnTo>
                  <a:lnTo>
                    <a:pt x="71" y="18410"/>
                  </a:lnTo>
                  <a:lnTo>
                    <a:pt x="71" y="0"/>
                  </a:lnTo>
                  <a:cubicBezTo>
                    <a:pt x="58" y="0"/>
                    <a:pt x="44" y="14"/>
                    <a:pt x="44" y="14"/>
                  </a:cubicBezTo>
                  <a:cubicBezTo>
                    <a:pt x="27" y="14"/>
                    <a:pt x="14" y="0"/>
                    <a:pt x="0" y="0"/>
                  </a:cubicBez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rot="-5400000">
              <a:off x="4564965" y="-1115179"/>
              <a:ext cx="18860" cy="6675803"/>
            </a:xfrm>
            <a:custGeom>
              <a:avLst/>
              <a:gdLst/>
              <a:ahLst/>
              <a:cxnLst/>
              <a:rect l="l" t="t" r="r" b="b"/>
              <a:pathLst>
                <a:path w="55" h="18906" extrusionOk="0">
                  <a:moveTo>
                    <a:pt x="0" y="0"/>
                  </a:moveTo>
                  <a:lnTo>
                    <a:pt x="0" y="228"/>
                  </a:lnTo>
                  <a:cubicBezTo>
                    <a:pt x="14" y="255"/>
                    <a:pt x="14" y="286"/>
                    <a:pt x="14" y="313"/>
                  </a:cubicBezTo>
                  <a:cubicBezTo>
                    <a:pt x="14" y="340"/>
                    <a:pt x="14" y="371"/>
                    <a:pt x="0" y="398"/>
                  </a:cubicBezTo>
                  <a:lnTo>
                    <a:pt x="0" y="18906"/>
                  </a:lnTo>
                  <a:lnTo>
                    <a:pt x="55" y="18906"/>
                  </a:lnTo>
                  <a:lnTo>
                    <a:pt x="55"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rot="-5400000">
              <a:off x="4561879" y="-957444"/>
              <a:ext cx="25032" cy="6675803"/>
            </a:xfrm>
            <a:custGeom>
              <a:avLst/>
              <a:gdLst/>
              <a:ahLst/>
              <a:cxnLst/>
              <a:rect l="l" t="t" r="r" b="b"/>
              <a:pathLst>
                <a:path w="73" h="18906" extrusionOk="0">
                  <a:moveTo>
                    <a:pt x="1" y="0"/>
                  </a:moveTo>
                  <a:lnTo>
                    <a:pt x="1" y="18906"/>
                  </a:lnTo>
                  <a:lnTo>
                    <a:pt x="72" y="18906"/>
                  </a:lnTo>
                  <a:lnTo>
                    <a:pt x="72"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rot="-5400000">
              <a:off x="1249501" y="2514726"/>
              <a:ext cx="19888" cy="45904"/>
            </a:xfrm>
            <a:custGeom>
              <a:avLst/>
              <a:gdLst/>
              <a:ahLst/>
              <a:cxnLst/>
              <a:rect l="l" t="t" r="r" b="b"/>
              <a:pathLst>
                <a:path w="58" h="130" extrusionOk="0">
                  <a:moveTo>
                    <a:pt x="0" y="0"/>
                  </a:moveTo>
                  <a:lnTo>
                    <a:pt x="0" y="129"/>
                  </a:lnTo>
                  <a:cubicBezTo>
                    <a:pt x="14" y="116"/>
                    <a:pt x="41" y="116"/>
                    <a:pt x="58" y="116"/>
                  </a:cubicBezTo>
                  <a:lnTo>
                    <a:pt x="58"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rot="-5400000">
              <a:off x="4652020" y="-712654"/>
              <a:ext cx="19888" cy="6500663"/>
            </a:xfrm>
            <a:custGeom>
              <a:avLst/>
              <a:gdLst/>
              <a:ahLst/>
              <a:cxnLst/>
              <a:rect l="l" t="t" r="r" b="b"/>
              <a:pathLst>
                <a:path w="58" h="18410" extrusionOk="0">
                  <a:moveTo>
                    <a:pt x="0" y="0"/>
                  </a:moveTo>
                  <a:lnTo>
                    <a:pt x="0" y="18410"/>
                  </a:lnTo>
                  <a:lnTo>
                    <a:pt x="58" y="18410"/>
                  </a:lnTo>
                  <a:lnTo>
                    <a:pt x="58" y="14"/>
                  </a:lnTo>
                  <a:cubicBezTo>
                    <a:pt x="41" y="0"/>
                    <a:pt x="14" y="0"/>
                    <a:pt x="0" y="0"/>
                  </a:cubicBez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rot="-5400000">
              <a:off x="4562051" y="-641803"/>
              <a:ext cx="24689" cy="6675803"/>
            </a:xfrm>
            <a:custGeom>
              <a:avLst/>
              <a:gdLst/>
              <a:ahLst/>
              <a:cxnLst/>
              <a:rect l="l" t="t" r="r" b="b"/>
              <a:pathLst>
                <a:path w="72" h="18906" extrusionOk="0">
                  <a:moveTo>
                    <a:pt x="1" y="0"/>
                  </a:moveTo>
                  <a:lnTo>
                    <a:pt x="1" y="170"/>
                  </a:lnTo>
                  <a:cubicBezTo>
                    <a:pt x="45" y="214"/>
                    <a:pt x="58" y="255"/>
                    <a:pt x="58" y="313"/>
                  </a:cubicBezTo>
                  <a:cubicBezTo>
                    <a:pt x="58" y="354"/>
                    <a:pt x="45" y="411"/>
                    <a:pt x="1" y="438"/>
                  </a:cubicBezTo>
                  <a:lnTo>
                    <a:pt x="1" y="18906"/>
                  </a:lnTo>
                  <a:lnTo>
                    <a:pt x="72" y="18906"/>
                  </a:lnTo>
                  <a:lnTo>
                    <a:pt x="72"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rot="-5400000">
              <a:off x="4564279" y="-484583"/>
              <a:ext cx="20231" cy="6675803"/>
            </a:xfrm>
            <a:custGeom>
              <a:avLst/>
              <a:gdLst/>
              <a:ahLst/>
              <a:cxnLst/>
              <a:rect l="l" t="t" r="r" b="b"/>
              <a:pathLst>
                <a:path w="59" h="18906" extrusionOk="0">
                  <a:moveTo>
                    <a:pt x="1" y="0"/>
                  </a:moveTo>
                  <a:lnTo>
                    <a:pt x="1" y="18906"/>
                  </a:lnTo>
                  <a:lnTo>
                    <a:pt x="59" y="18906"/>
                  </a:lnTo>
                  <a:lnTo>
                    <a:pt x="59"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rot="-5400000">
              <a:off x="4645191" y="-244221"/>
              <a:ext cx="23660" cy="6510550"/>
            </a:xfrm>
            <a:custGeom>
              <a:avLst/>
              <a:gdLst/>
              <a:ahLst/>
              <a:cxnLst/>
              <a:rect l="l" t="t" r="r" b="b"/>
              <a:pathLst>
                <a:path w="69" h="18438" extrusionOk="0">
                  <a:moveTo>
                    <a:pt x="1" y="1"/>
                  </a:moveTo>
                  <a:lnTo>
                    <a:pt x="1" y="18438"/>
                  </a:lnTo>
                  <a:lnTo>
                    <a:pt x="69" y="18438"/>
                  </a:lnTo>
                  <a:lnTo>
                    <a:pt x="69" y="28"/>
                  </a:lnTo>
                  <a:cubicBezTo>
                    <a:pt x="41" y="28"/>
                    <a:pt x="28" y="15"/>
                    <a:pt x="1" y="1"/>
                  </a:cubicBez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rot="-5400000">
              <a:off x="1249910" y="2985807"/>
              <a:ext cx="23660" cy="50494"/>
            </a:xfrm>
            <a:custGeom>
              <a:avLst/>
              <a:gdLst/>
              <a:ahLst/>
              <a:cxnLst/>
              <a:rect l="l" t="t" r="r" b="b"/>
              <a:pathLst>
                <a:path w="69" h="143" extrusionOk="0">
                  <a:moveTo>
                    <a:pt x="1" y="0"/>
                  </a:moveTo>
                  <a:lnTo>
                    <a:pt x="1" y="143"/>
                  </a:lnTo>
                  <a:cubicBezTo>
                    <a:pt x="28" y="129"/>
                    <a:pt x="41" y="129"/>
                    <a:pt x="69" y="116"/>
                  </a:cubicBezTo>
                  <a:lnTo>
                    <a:pt x="69"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rot="-5400000">
              <a:off x="1264337" y="3130830"/>
              <a:ext cx="20231" cy="75918"/>
            </a:xfrm>
            <a:custGeom>
              <a:avLst/>
              <a:gdLst/>
              <a:ahLst/>
              <a:cxnLst/>
              <a:rect l="l" t="t" r="r" b="b"/>
              <a:pathLst>
                <a:path w="59" h="215" extrusionOk="0">
                  <a:moveTo>
                    <a:pt x="1" y="0"/>
                  </a:moveTo>
                  <a:lnTo>
                    <a:pt x="1" y="143"/>
                  </a:lnTo>
                  <a:cubicBezTo>
                    <a:pt x="31" y="157"/>
                    <a:pt x="45" y="184"/>
                    <a:pt x="58" y="214"/>
                  </a:cubicBezTo>
                  <a:lnTo>
                    <a:pt x="58"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rot="-5400000">
              <a:off x="4636842" y="-96550"/>
              <a:ext cx="20231" cy="6530677"/>
            </a:xfrm>
            <a:custGeom>
              <a:avLst/>
              <a:gdLst/>
              <a:ahLst/>
              <a:cxnLst/>
              <a:rect l="l" t="t" r="r" b="b"/>
              <a:pathLst>
                <a:path w="59" h="18495" extrusionOk="0">
                  <a:moveTo>
                    <a:pt x="58" y="0"/>
                  </a:moveTo>
                  <a:cubicBezTo>
                    <a:pt x="45" y="27"/>
                    <a:pt x="31" y="44"/>
                    <a:pt x="1" y="58"/>
                  </a:cubicBezTo>
                  <a:lnTo>
                    <a:pt x="1" y="18495"/>
                  </a:lnTo>
                  <a:lnTo>
                    <a:pt x="58" y="18495"/>
                  </a:lnTo>
                  <a:lnTo>
                    <a:pt x="58"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rot="-5400000">
              <a:off x="4562051" y="-11892"/>
              <a:ext cx="24689" cy="6675803"/>
            </a:xfrm>
            <a:custGeom>
              <a:avLst/>
              <a:gdLst/>
              <a:ahLst/>
              <a:cxnLst/>
              <a:rect l="l" t="t" r="r" b="b"/>
              <a:pathLst>
                <a:path w="72" h="18906" extrusionOk="0">
                  <a:moveTo>
                    <a:pt x="0" y="0"/>
                  </a:moveTo>
                  <a:lnTo>
                    <a:pt x="0" y="18906"/>
                  </a:lnTo>
                  <a:lnTo>
                    <a:pt x="72" y="18906"/>
                  </a:lnTo>
                  <a:lnTo>
                    <a:pt x="72"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rot="-5400000">
              <a:off x="1256740" y="3454239"/>
              <a:ext cx="19888" cy="60381"/>
            </a:xfrm>
            <a:custGeom>
              <a:avLst/>
              <a:gdLst/>
              <a:ahLst/>
              <a:cxnLst/>
              <a:rect l="l" t="t" r="r" b="b"/>
              <a:pathLst>
                <a:path w="58" h="171" extrusionOk="0">
                  <a:moveTo>
                    <a:pt x="0" y="0"/>
                  </a:moveTo>
                  <a:lnTo>
                    <a:pt x="0" y="170"/>
                  </a:lnTo>
                  <a:cubicBezTo>
                    <a:pt x="17" y="157"/>
                    <a:pt x="44" y="143"/>
                    <a:pt x="58" y="129"/>
                  </a:cubicBezTo>
                  <a:lnTo>
                    <a:pt x="58"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rot="-5400000">
              <a:off x="4641780" y="223858"/>
              <a:ext cx="19888" cy="6521143"/>
            </a:xfrm>
            <a:custGeom>
              <a:avLst/>
              <a:gdLst/>
              <a:ahLst/>
              <a:cxnLst/>
              <a:rect l="l" t="t" r="r" b="b"/>
              <a:pathLst>
                <a:path w="58" h="18468" extrusionOk="0">
                  <a:moveTo>
                    <a:pt x="0" y="0"/>
                  </a:moveTo>
                  <a:lnTo>
                    <a:pt x="0" y="18468"/>
                  </a:lnTo>
                  <a:lnTo>
                    <a:pt x="58" y="18468"/>
                  </a:lnTo>
                  <a:lnTo>
                    <a:pt x="58" y="45"/>
                  </a:lnTo>
                  <a:cubicBezTo>
                    <a:pt x="44" y="45"/>
                    <a:pt x="17" y="17"/>
                    <a:pt x="0" y="0"/>
                  </a:cubicBez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rot="-5400000">
              <a:off x="4642210" y="384080"/>
              <a:ext cx="25032" cy="6515140"/>
            </a:xfrm>
            <a:custGeom>
              <a:avLst/>
              <a:gdLst/>
              <a:ahLst/>
              <a:cxnLst/>
              <a:rect l="l" t="t" r="r" b="b"/>
              <a:pathLst>
                <a:path w="73" h="18451" extrusionOk="0">
                  <a:moveTo>
                    <a:pt x="72" y="0"/>
                  </a:moveTo>
                  <a:cubicBezTo>
                    <a:pt x="59" y="14"/>
                    <a:pt x="28" y="28"/>
                    <a:pt x="1" y="41"/>
                  </a:cubicBezTo>
                  <a:lnTo>
                    <a:pt x="1" y="18451"/>
                  </a:lnTo>
                  <a:lnTo>
                    <a:pt x="72" y="18451"/>
                  </a:lnTo>
                  <a:lnTo>
                    <a:pt x="72"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rot="-5400000">
              <a:off x="1254168" y="3611460"/>
              <a:ext cx="25032" cy="60381"/>
            </a:xfrm>
            <a:custGeom>
              <a:avLst/>
              <a:gdLst/>
              <a:ahLst/>
              <a:cxnLst/>
              <a:rect l="l" t="t" r="r" b="b"/>
              <a:pathLst>
                <a:path w="73" h="171" extrusionOk="0">
                  <a:moveTo>
                    <a:pt x="1" y="0"/>
                  </a:moveTo>
                  <a:lnTo>
                    <a:pt x="1" y="129"/>
                  </a:lnTo>
                  <a:cubicBezTo>
                    <a:pt x="28" y="129"/>
                    <a:pt x="59" y="143"/>
                    <a:pt x="72" y="170"/>
                  </a:cubicBezTo>
                  <a:lnTo>
                    <a:pt x="72"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rot="-5400000">
              <a:off x="4564965" y="461484"/>
              <a:ext cx="18860" cy="6675803"/>
            </a:xfrm>
            <a:custGeom>
              <a:avLst/>
              <a:gdLst/>
              <a:ahLst/>
              <a:cxnLst/>
              <a:rect l="l" t="t" r="r" b="b"/>
              <a:pathLst>
                <a:path w="55" h="18906" extrusionOk="0">
                  <a:moveTo>
                    <a:pt x="0" y="0"/>
                  </a:moveTo>
                  <a:lnTo>
                    <a:pt x="0" y="18906"/>
                  </a:lnTo>
                  <a:lnTo>
                    <a:pt x="55" y="18906"/>
                  </a:lnTo>
                  <a:lnTo>
                    <a:pt x="55"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rot="-5400000">
              <a:off x="4629846" y="687186"/>
              <a:ext cx="24689" cy="6540211"/>
            </a:xfrm>
            <a:custGeom>
              <a:avLst/>
              <a:gdLst/>
              <a:ahLst/>
              <a:cxnLst/>
              <a:rect l="l" t="t" r="r" b="b"/>
              <a:pathLst>
                <a:path w="72" h="18522" extrusionOk="0">
                  <a:moveTo>
                    <a:pt x="1" y="0"/>
                  </a:moveTo>
                  <a:lnTo>
                    <a:pt x="1" y="18522"/>
                  </a:lnTo>
                  <a:lnTo>
                    <a:pt x="72" y="18522"/>
                  </a:lnTo>
                  <a:lnTo>
                    <a:pt x="72" y="85"/>
                  </a:lnTo>
                  <a:cubicBezTo>
                    <a:pt x="45" y="54"/>
                    <a:pt x="14" y="27"/>
                    <a:pt x="1" y="0"/>
                  </a:cubicBez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rot="-5400000">
              <a:off x="1266875" y="3914566"/>
              <a:ext cx="24689" cy="85451"/>
            </a:xfrm>
            <a:custGeom>
              <a:avLst/>
              <a:gdLst/>
              <a:ahLst/>
              <a:cxnLst/>
              <a:rect l="l" t="t" r="r" b="b"/>
              <a:pathLst>
                <a:path w="72" h="242" extrusionOk="0">
                  <a:moveTo>
                    <a:pt x="1" y="0"/>
                  </a:moveTo>
                  <a:lnTo>
                    <a:pt x="1" y="241"/>
                  </a:lnTo>
                  <a:cubicBezTo>
                    <a:pt x="14" y="201"/>
                    <a:pt x="45" y="170"/>
                    <a:pt x="72" y="157"/>
                  </a:cubicBezTo>
                  <a:lnTo>
                    <a:pt x="72"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rot="-5400000">
              <a:off x="4649892" y="862223"/>
              <a:ext cx="19203" cy="6505607"/>
            </a:xfrm>
            <a:custGeom>
              <a:avLst/>
              <a:gdLst/>
              <a:ahLst/>
              <a:cxnLst/>
              <a:rect l="l" t="t" r="r" b="b"/>
              <a:pathLst>
                <a:path w="56" h="18424" extrusionOk="0">
                  <a:moveTo>
                    <a:pt x="55" y="1"/>
                  </a:moveTo>
                  <a:cubicBezTo>
                    <a:pt x="42" y="14"/>
                    <a:pt x="15" y="14"/>
                    <a:pt x="1" y="14"/>
                  </a:cubicBezTo>
                  <a:lnTo>
                    <a:pt x="1" y="18424"/>
                  </a:lnTo>
                  <a:lnTo>
                    <a:pt x="55" y="18424"/>
                  </a:lnTo>
                  <a:lnTo>
                    <a:pt x="55" y="1"/>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rot="-5400000">
              <a:off x="1252139" y="4089779"/>
              <a:ext cx="19203" cy="50494"/>
            </a:xfrm>
            <a:custGeom>
              <a:avLst/>
              <a:gdLst/>
              <a:ahLst/>
              <a:cxnLst/>
              <a:rect l="l" t="t" r="r" b="b"/>
              <a:pathLst>
                <a:path w="56" h="143" extrusionOk="0">
                  <a:moveTo>
                    <a:pt x="1" y="0"/>
                  </a:moveTo>
                  <a:lnTo>
                    <a:pt x="1" y="116"/>
                  </a:lnTo>
                  <a:cubicBezTo>
                    <a:pt x="15" y="116"/>
                    <a:pt x="42" y="129"/>
                    <a:pt x="55" y="143"/>
                  </a:cubicBezTo>
                  <a:lnTo>
                    <a:pt x="55" y="0"/>
                  </a:lnTo>
                  <a:close/>
                </a:path>
              </a:pathLst>
            </a:custGeom>
            <a:solidFill>
              <a:srgbClr val="E1D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rot="-5400000">
              <a:off x="4562051" y="934860"/>
              <a:ext cx="24689" cy="6675803"/>
            </a:xfrm>
            <a:custGeom>
              <a:avLst/>
              <a:gdLst/>
              <a:ahLst/>
              <a:cxnLst/>
              <a:rect l="l" t="t" r="r" b="b"/>
              <a:pathLst>
                <a:path w="72" h="18906" extrusionOk="0">
                  <a:moveTo>
                    <a:pt x="0" y="0"/>
                  </a:moveTo>
                  <a:lnTo>
                    <a:pt x="0" y="18906"/>
                  </a:lnTo>
                  <a:lnTo>
                    <a:pt x="72" y="18906"/>
                  </a:lnTo>
                  <a:lnTo>
                    <a:pt x="72"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rot="-5400000">
              <a:off x="4564279" y="1092080"/>
              <a:ext cx="20231" cy="6675803"/>
            </a:xfrm>
            <a:custGeom>
              <a:avLst/>
              <a:gdLst/>
              <a:ahLst/>
              <a:cxnLst/>
              <a:rect l="l" t="t" r="r" b="b"/>
              <a:pathLst>
                <a:path w="59" h="18906" extrusionOk="0">
                  <a:moveTo>
                    <a:pt x="1" y="0"/>
                  </a:moveTo>
                  <a:lnTo>
                    <a:pt x="1" y="18906"/>
                  </a:lnTo>
                  <a:lnTo>
                    <a:pt x="58" y="18906"/>
                  </a:lnTo>
                  <a:lnTo>
                    <a:pt x="58" y="425"/>
                  </a:lnTo>
                  <a:cubicBezTo>
                    <a:pt x="28" y="398"/>
                    <a:pt x="14" y="354"/>
                    <a:pt x="14" y="313"/>
                  </a:cubicBezTo>
                  <a:cubicBezTo>
                    <a:pt x="14" y="255"/>
                    <a:pt x="28" y="214"/>
                    <a:pt x="58" y="184"/>
                  </a:cubicBezTo>
                  <a:lnTo>
                    <a:pt x="58"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rot="-5400000">
              <a:off x="-27651" y="2513304"/>
              <a:ext cx="4033219" cy="25424"/>
            </a:xfrm>
            <a:custGeom>
              <a:avLst/>
              <a:gdLst/>
              <a:ahLst/>
              <a:cxnLst/>
              <a:rect l="l" t="t" r="r" b="b"/>
              <a:pathLst>
                <a:path w="11762" h="72" extrusionOk="0">
                  <a:moveTo>
                    <a:pt x="1" y="1"/>
                  </a:moveTo>
                  <a:lnTo>
                    <a:pt x="1" y="72"/>
                  </a:lnTo>
                  <a:lnTo>
                    <a:pt x="11761" y="72"/>
                  </a:lnTo>
                  <a:lnTo>
                    <a:pt x="11761" y="1"/>
                  </a:lnTo>
                  <a:close/>
                </a:path>
              </a:pathLst>
            </a:custGeom>
            <a:solidFill>
              <a:srgbClr val="E67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8"/>
          <p:cNvSpPr txBox="1">
            <a:spLocks noGrp="1"/>
          </p:cNvSpPr>
          <p:nvPr>
            <p:ph type="title"/>
          </p:nvPr>
        </p:nvSpPr>
        <p:spPr>
          <a:xfrm>
            <a:off x="1701200" y="1117863"/>
            <a:ext cx="5847900" cy="22767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86" name="Google Shape;186;p8"/>
          <p:cNvSpPr txBox="1">
            <a:spLocks noGrp="1"/>
          </p:cNvSpPr>
          <p:nvPr>
            <p:ph type="subTitle" idx="1"/>
          </p:nvPr>
        </p:nvSpPr>
        <p:spPr>
          <a:xfrm>
            <a:off x="2355375" y="3394738"/>
            <a:ext cx="44331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7"/>
        <p:cNvGrpSpPr/>
        <p:nvPr/>
      </p:nvGrpSpPr>
      <p:grpSpPr>
        <a:xfrm>
          <a:off x="0" y="0"/>
          <a:ext cx="0" cy="0"/>
          <a:chOff x="0" y="0"/>
          <a:chExt cx="0" cy="0"/>
        </a:xfrm>
      </p:grpSpPr>
      <p:pic>
        <p:nvPicPr>
          <p:cNvPr id="188" name="Google Shape;188;p9"/>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189" name="Google Shape;189;p9"/>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190" name="Google Shape;190;p9"/>
          <p:cNvPicPr preferRelativeResize="0"/>
          <p:nvPr/>
        </p:nvPicPr>
        <p:blipFill>
          <a:blip r:embed="rId4">
            <a:alphaModFix/>
          </a:blip>
          <a:stretch>
            <a:fillRect/>
          </a:stretch>
        </p:blipFill>
        <p:spPr>
          <a:xfrm>
            <a:off x="0" y="0"/>
            <a:ext cx="9144003" cy="5143501"/>
          </a:xfrm>
          <a:prstGeom prst="rect">
            <a:avLst/>
          </a:prstGeom>
          <a:noFill/>
          <a:ln>
            <a:noFill/>
          </a:ln>
        </p:spPr>
      </p:pic>
      <p:sp>
        <p:nvSpPr>
          <p:cNvPr id="191" name="Google Shape;191;p9"/>
          <p:cNvSpPr txBox="1">
            <a:spLocks noGrp="1"/>
          </p:cNvSpPr>
          <p:nvPr>
            <p:ph type="title"/>
          </p:nvPr>
        </p:nvSpPr>
        <p:spPr>
          <a:xfrm>
            <a:off x="1372600" y="1534050"/>
            <a:ext cx="2835600" cy="553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3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92" name="Google Shape;192;p9"/>
          <p:cNvSpPr txBox="1">
            <a:spLocks noGrp="1"/>
          </p:cNvSpPr>
          <p:nvPr>
            <p:ph type="subTitle" idx="1"/>
          </p:nvPr>
        </p:nvSpPr>
        <p:spPr>
          <a:xfrm>
            <a:off x="1372600" y="2240250"/>
            <a:ext cx="3099000" cy="147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20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272"/>
        <p:cNvGrpSpPr/>
        <p:nvPr/>
      </p:nvGrpSpPr>
      <p:grpSpPr>
        <a:xfrm>
          <a:off x="0" y="0"/>
          <a:ext cx="0" cy="0"/>
          <a:chOff x="0" y="0"/>
          <a:chExt cx="0" cy="0"/>
        </a:xfrm>
      </p:grpSpPr>
      <p:pic>
        <p:nvPicPr>
          <p:cNvPr id="273" name="Google Shape;273;p15"/>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274" name="Google Shape;274;p15"/>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275" name="Google Shape;275;p15"/>
          <p:cNvPicPr preferRelativeResize="0"/>
          <p:nvPr/>
        </p:nvPicPr>
        <p:blipFill>
          <a:blip r:embed="rId4">
            <a:alphaModFix/>
          </a:blip>
          <a:stretch>
            <a:fillRect/>
          </a:stretch>
        </p:blipFill>
        <p:spPr>
          <a:xfrm>
            <a:off x="0" y="0"/>
            <a:ext cx="9144003" cy="5143501"/>
          </a:xfrm>
          <a:prstGeom prst="rect">
            <a:avLst/>
          </a:prstGeom>
          <a:noFill/>
          <a:ln>
            <a:noFill/>
          </a:ln>
        </p:spPr>
      </p:pic>
      <p:sp>
        <p:nvSpPr>
          <p:cNvPr id="276" name="Google Shape;276;p15"/>
          <p:cNvSpPr/>
          <p:nvPr/>
        </p:nvSpPr>
        <p:spPr>
          <a:xfrm rot="-286283">
            <a:off x="1256180" y="304347"/>
            <a:ext cx="6700601" cy="4580767"/>
          </a:xfrm>
          <a:custGeom>
            <a:avLst/>
            <a:gdLst/>
            <a:ahLst/>
            <a:cxnLst/>
            <a:rect l="l" t="t" r="r" b="b"/>
            <a:pathLst>
              <a:path w="8759" h="5988" extrusionOk="0">
                <a:moveTo>
                  <a:pt x="1512" y="1"/>
                </a:moveTo>
                <a:lnTo>
                  <a:pt x="452" y="809"/>
                </a:lnTo>
                <a:lnTo>
                  <a:pt x="1" y="4022"/>
                </a:lnTo>
                <a:lnTo>
                  <a:pt x="806" y="5081"/>
                </a:lnTo>
                <a:lnTo>
                  <a:pt x="7244" y="5988"/>
                </a:lnTo>
                <a:lnTo>
                  <a:pt x="8304" y="5197"/>
                </a:lnTo>
                <a:lnTo>
                  <a:pt x="8759" y="1970"/>
                </a:lnTo>
                <a:lnTo>
                  <a:pt x="7964" y="908"/>
                </a:lnTo>
                <a:lnTo>
                  <a:pt x="15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5"/>
          <p:cNvSpPr/>
          <p:nvPr/>
        </p:nvSpPr>
        <p:spPr>
          <a:xfrm rot="-286283">
            <a:off x="1272785" y="250744"/>
            <a:ext cx="6701366" cy="4589182"/>
          </a:xfrm>
          <a:custGeom>
            <a:avLst/>
            <a:gdLst/>
            <a:ahLst/>
            <a:cxnLst/>
            <a:rect l="l" t="t" r="r" b="b"/>
            <a:pathLst>
              <a:path w="8760" h="5999" extrusionOk="0">
                <a:moveTo>
                  <a:pt x="1515" y="1"/>
                </a:moveTo>
                <a:lnTo>
                  <a:pt x="453" y="806"/>
                </a:lnTo>
                <a:lnTo>
                  <a:pt x="1" y="4032"/>
                </a:lnTo>
                <a:lnTo>
                  <a:pt x="792" y="5095"/>
                </a:lnTo>
                <a:lnTo>
                  <a:pt x="7231" y="5998"/>
                </a:lnTo>
                <a:lnTo>
                  <a:pt x="8307" y="5193"/>
                </a:lnTo>
                <a:lnTo>
                  <a:pt x="8759" y="1967"/>
                </a:lnTo>
                <a:lnTo>
                  <a:pt x="7954" y="904"/>
                </a:lnTo>
                <a:lnTo>
                  <a:pt x="1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5"/>
          <p:cNvSpPr/>
          <p:nvPr/>
        </p:nvSpPr>
        <p:spPr>
          <a:xfrm rot="-286283">
            <a:off x="1348410" y="368206"/>
            <a:ext cx="6539951" cy="4352034"/>
          </a:xfrm>
          <a:custGeom>
            <a:avLst/>
            <a:gdLst/>
            <a:ahLst/>
            <a:cxnLst/>
            <a:rect l="l" t="t" r="r" b="b"/>
            <a:pathLst>
              <a:path w="8549" h="5689" extrusionOk="0">
                <a:moveTo>
                  <a:pt x="1403" y="58"/>
                </a:moveTo>
                <a:lnTo>
                  <a:pt x="7798" y="965"/>
                </a:lnTo>
                <a:lnTo>
                  <a:pt x="8477" y="1869"/>
                </a:lnTo>
                <a:lnTo>
                  <a:pt x="8052" y="4942"/>
                </a:lnTo>
                <a:lnTo>
                  <a:pt x="7146" y="5635"/>
                </a:lnTo>
                <a:lnTo>
                  <a:pt x="741" y="4728"/>
                </a:lnTo>
                <a:lnTo>
                  <a:pt x="741" y="4728"/>
                </a:lnTo>
                <a:lnTo>
                  <a:pt x="72" y="3821"/>
                </a:lnTo>
                <a:lnTo>
                  <a:pt x="496" y="751"/>
                </a:lnTo>
                <a:lnTo>
                  <a:pt x="1403" y="58"/>
                </a:lnTo>
                <a:close/>
                <a:moveTo>
                  <a:pt x="1386" y="1"/>
                </a:moveTo>
                <a:lnTo>
                  <a:pt x="438" y="710"/>
                </a:lnTo>
                <a:lnTo>
                  <a:pt x="0" y="3838"/>
                </a:lnTo>
                <a:lnTo>
                  <a:pt x="707" y="4786"/>
                </a:lnTo>
                <a:lnTo>
                  <a:pt x="724" y="4786"/>
                </a:lnTo>
                <a:lnTo>
                  <a:pt x="7159" y="5689"/>
                </a:lnTo>
                <a:lnTo>
                  <a:pt x="8110" y="4983"/>
                </a:lnTo>
                <a:lnTo>
                  <a:pt x="8548" y="1855"/>
                </a:lnTo>
                <a:lnTo>
                  <a:pt x="7838" y="907"/>
                </a:lnTo>
                <a:lnTo>
                  <a:pt x="13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5"/>
          <p:cNvSpPr/>
          <p:nvPr/>
        </p:nvSpPr>
        <p:spPr>
          <a:xfrm rot="-259697">
            <a:off x="1717269" y="706343"/>
            <a:ext cx="5801735" cy="3678833"/>
          </a:xfrm>
          <a:custGeom>
            <a:avLst/>
            <a:gdLst/>
            <a:ahLst/>
            <a:cxnLst/>
            <a:rect l="l" t="t" r="r" b="b"/>
            <a:pathLst>
              <a:path w="7584" h="4809" extrusionOk="0">
                <a:moveTo>
                  <a:pt x="1074" y="0"/>
                </a:moveTo>
                <a:lnTo>
                  <a:pt x="381" y="523"/>
                </a:lnTo>
                <a:lnTo>
                  <a:pt x="1" y="3281"/>
                </a:lnTo>
                <a:lnTo>
                  <a:pt x="524" y="3974"/>
                </a:lnTo>
                <a:lnTo>
                  <a:pt x="6507" y="4809"/>
                </a:lnTo>
                <a:lnTo>
                  <a:pt x="7203" y="4286"/>
                </a:lnTo>
                <a:lnTo>
                  <a:pt x="7584" y="1528"/>
                </a:lnTo>
                <a:lnTo>
                  <a:pt x="7061" y="832"/>
                </a:lnTo>
                <a:lnTo>
                  <a:pt x="1074" y="0"/>
                </a:lnTo>
                <a:close/>
              </a:path>
            </a:pathLst>
          </a:custGeom>
          <a:solidFill>
            <a:srgbClr val="F5F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5"/>
          <p:cNvSpPr txBox="1">
            <a:spLocks noGrp="1"/>
          </p:cNvSpPr>
          <p:nvPr>
            <p:ph type="title"/>
          </p:nvPr>
        </p:nvSpPr>
        <p:spPr>
          <a:xfrm>
            <a:off x="2647638" y="3583888"/>
            <a:ext cx="3848700" cy="398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sz="1400">
                <a:solidFill>
                  <a:schemeClr val="dk2"/>
                </a:solidFill>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281" name="Google Shape;281;p15"/>
          <p:cNvSpPr txBox="1">
            <a:spLocks noGrp="1"/>
          </p:cNvSpPr>
          <p:nvPr>
            <p:ph type="subTitle" idx="1"/>
          </p:nvPr>
        </p:nvSpPr>
        <p:spPr>
          <a:xfrm>
            <a:off x="1989438" y="1286575"/>
            <a:ext cx="5165100" cy="2196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CUSTOM_5_2_1_1_1">
    <p:spTree>
      <p:nvGrpSpPr>
        <p:cNvPr id="1" name="Shape 480"/>
        <p:cNvGrpSpPr/>
        <p:nvPr/>
      </p:nvGrpSpPr>
      <p:grpSpPr>
        <a:xfrm>
          <a:off x="0" y="0"/>
          <a:ext cx="0" cy="0"/>
          <a:chOff x="0" y="0"/>
          <a:chExt cx="0" cy="0"/>
        </a:xfrm>
      </p:grpSpPr>
      <p:pic>
        <p:nvPicPr>
          <p:cNvPr id="481" name="Google Shape;481;p21"/>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482" name="Google Shape;482;p21"/>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483" name="Google Shape;483;p21"/>
          <p:cNvPicPr preferRelativeResize="0"/>
          <p:nvPr/>
        </p:nvPicPr>
        <p:blipFill>
          <a:blip r:embed="rId4">
            <a:alphaModFix/>
          </a:blip>
          <a:stretch>
            <a:fillRect/>
          </a:stretch>
        </p:blipFill>
        <p:spPr>
          <a:xfrm>
            <a:off x="0" y="0"/>
            <a:ext cx="9144003" cy="5143501"/>
          </a:xfrm>
          <a:prstGeom prst="rect">
            <a:avLst/>
          </a:prstGeom>
          <a:noFill/>
          <a:ln>
            <a:noFill/>
          </a:ln>
        </p:spPr>
      </p:pic>
      <p:sp>
        <p:nvSpPr>
          <p:cNvPr id="484" name="Google Shape;484;p21"/>
          <p:cNvSpPr/>
          <p:nvPr/>
        </p:nvSpPr>
        <p:spPr>
          <a:xfrm>
            <a:off x="1187150" y="1649888"/>
            <a:ext cx="6769688" cy="2525900"/>
          </a:xfrm>
          <a:custGeom>
            <a:avLst/>
            <a:gdLst/>
            <a:ahLst/>
            <a:cxnLst/>
            <a:rect l="l" t="t" r="r" b="b"/>
            <a:pathLst>
              <a:path w="12711" h="4602" extrusionOk="0">
                <a:moveTo>
                  <a:pt x="208" y="1507"/>
                </a:moveTo>
                <a:cubicBezTo>
                  <a:pt x="208" y="1507"/>
                  <a:pt x="208" y="1507"/>
                  <a:pt x="210" y="1507"/>
                </a:cubicBezTo>
                <a:lnTo>
                  <a:pt x="210" y="1507"/>
                </a:lnTo>
                <a:cubicBezTo>
                  <a:pt x="209" y="1507"/>
                  <a:pt x="208" y="1507"/>
                  <a:pt x="208" y="1507"/>
                </a:cubicBezTo>
                <a:close/>
                <a:moveTo>
                  <a:pt x="0" y="1"/>
                </a:moveTo>
                <a:lnTo>
                  <a:pt x="0" y="436"/>
                </a:lnTo>
                <a:lnTo>
                  <a:pt x="335" y="482"/>
                </a:lnTo>
                <a:cubicBezTo>
                  <a:pt x="370" y="401"/>
                  <a:pt x="447" y="355"/>
                  <a:pt x="527" y="355"/>
                </a:cubicBezTo>
                <a:cubicBezTo>
                  <a:pt x="658" y="355"/>
                  <a:pt x="770" y="466"/>
                  <a:pt x="770" y="593"/>
                </a:cubicBezTo>
                <a:cubicBezTo>
                  <a:pt x="770" y="709"/>
                  <a:pt x="658" y="820"/>
                  <a:pt x="527" y="820"/>
                </a:cubicBezTo>
                <a:cubicBezTo>
                  <a:pt x="431" y="820"/>
                  <a:pt x="351" y="755"/>
                  <a:pt x="320" y="674"/>
                </a:cubicBezTo>
                <a:lnTo>
                  <a:pt x="274" y="674"/>
                </a:lnTo>
                <a:cubicBezTo>
                  <a:pt x="112" y="674"/>
                  <a:pt x="320" y="674"/>
                  <a:pt x="158" y="739"/>
                </a:cubicBezTo>
                <a:cubicBezTo>
                  <a:pt x="106" y="761"/>
                  <a:pt x="77" y="769"/>
                  <a:pt x="63" y="769"/>
                </a:cubicBezTo>
                <a:cubicBezTo>
                  <a:pt x="35" y="769"/>
                  <a:pt x="62" y="739"/>
                  <a:pt x="62" y="739"/>
                </a:cubicBezTo>
                <a:lnTo>
                  <a:pt x="0" y="739"/>
                </a:lnTo>
                <a:lnTo>
                  <a:pt x="0" y="1267"/>
                </a:lnTo>
                <a:lnTo>
                  <a:pt x="335" y="1301"/>
                </a:lnTo>
                <a:cubicBezTo>
                  <a:pt x="370" y="1236"/>
                  <a:pt x="447" y="1190"/>
                  <a:pt x="527" y="1190"/>
                </a:cubicBezTo>
                <a:cubicBezTo>
                  <a:pt x="658" y="1190"/>
                  <a:pt x="770" y="1286"/>
                  <a:pt x="770" y="1413"/>
                </a:cubicBezTo>
                <a:cubicBezTo>
                  <a:pt x="770" y="1540"/>
                  <a:pt x="658" y="1636"/>
                  <a:pt x="527" y="1636"/>
                </a:cubicBezTo>
                <a:cubicBezTo>
                  <a:pt x="431" y="1636"/>
                  <a:pt x="351" y="1590"/>
                  <a:pt x="320" y="1509"/>
                </a:cubicBezTo>
                <a:lnTo>
                  <a:pt x="274" y="1509"/>
                </a:lnTo>
                <a:cubicBezTo>
                  <a:pt x="232" y="1509"/>
                  <a:pt x="215" y="1508"/>
                  <a:pt x="210" y="1507"/>
                </a:cubicBezTo>
                <a:lnTo>
                  <a:pt x="210" y="1507"/>
                </a:lnTo>
                <a:cubicBezTo>
                  <a:pt x="219" y="1509"/>
                  <a:pt x="255" y="1518"/>
                  <a:pt x="158" y="1555"/>
                </a:cubicBezTo>
                <a:cubicBezTo>
                  <a:pt x="106" y="1577"/>
                  <a:pt x="77" y="1584"/>
                  <a:pt x="63" y="1584"/>
                </a:cubicBezTo>
                <a:cubicBezTo>
                  <a:pt x="35" y="1584"/>
                  <a:pt x="62" y="1555"/>
                  <a:pt x="62" y="1555"/>
                </a:cubicBezTo>
                <a:lnTo>
                  <a:pt x="0" y="1555"/>
                </a:lnTo>
                <a:lnTo>
                  <a:pt x="0" y="2086"/>
                </a:lnTo>
                <a:lnTo>
                  <a:pt x="335" y="2132"/>
                </a:lnTo>
                <a:cubicBezTo>
                  <a:pt x="370" y="2055"/>
                  <a:pt x="447" y="2005"/>
                  <a:pt x="527" y="2005"/>
                </a:cubicBezTo>
                <a:cubicBezTo>
                  <a:pt x="658" y="2005"/>
                  <a:pt x="770" y="2101"/>
                  <a:pt x="770" y="2228"/>
                </a:cubicBezTo>
                <a:cubicBezTo>
                  <a:pt x="770" y="2359"/>
                  <a:pt x="658" y="2471"/>
                  <a:pt x="527" y="2471"/>
                </a:cubicBezTo>
                <a:cubicBezTo>
                  <a:pt x="431" y="2471"/>
                  <a:pt x="351" y="2405"/>
                  <a:pt x="320" y="2324"/>
                </a:cubicBezTo>
                <a:lnTo>
                  <a:pt x="274" y="2324"/>
                </a:lnTo>
                <a:cubicBezTo>
                  <a:pt x="112" y="2324"/>
                  <a:pt x="320" y="2324"/>
                  <a:pt x="158" y="2390"/>
                </a:cubicBezTo>
                <a:cubicBezTo>
                  <a:pt x="106" y="2412"/>
                  <a:pt x="77" y="2419"/>
                  <a:pt x="63" y="2419"/>
                </a:cubicBezTo>
                <a:cubicBezTo>
                  <a:pt x="35" y="2419"/>
                  <a:pt x="62" y="2390"/>
                  <a:pt x="62" y="2390"/>
                </a:cubicBezTo>
                <a:lnTo>
                  <a:pt x="0" y="2390"/>
                </a:lnTo>
                <a:lnTo>
                  <a:pt x="0" y="2921"/>
                </a:lnTo>
                <a:lnTo>
                  <a:pt x="335" y="2952"/>
                </a:lnTo>
                <a:cubicBezTo>
                  <a:pt x="370" y="2886"/>
                  <a:pt x="447" y="2825"/>
                  <a:pt x="527" y="2825"/>
                </a:cubicBezTo>
                <a:cubicBezTo>
                  <a:pt x="658" y="2825"/>
                  <a:pt x="770" y="2936"/>
                  <a:pt x="770" y="3063"/>
                </a:cubicBezTo>
                <a:cubicBezTo>
                  <a:pt x="770" y="3190"/>
                  <a:pt x="658" y="3286"/>
                  <a:pt x="527" y="3286"/>
                </a:cubicBezTo>
                <a:cubicBezTo>
                  <a:pt x="431" y="3286"/>
                  <a:pt x="351" y="3240"/>
                  <a:pt x="320" y="3159"/>
                </a:cubicBezTo>
                <a:lnTo>
                  <a:pt x="274" y="3159"/>
                </a:lnTo>
                <a:cubicBezTo>
                  <a:pt x="222" y="3159"/>
                  <a:pt x="208" y="3158"/>
                  <a:pt x="208" y="3158"/>
                </a:cubicBezTo>
                <a:lnTo>
                  <a:pt x="208" y="3158"/>
                </a:lnTo>
                <a:cubicBezTo>
                  <a:pt x="207" y="3158"/>
                  <a:pt x="268" y="3165"/>
                  <a:pt x="158" y="3209"/>
                </a:cubicBezTo>
                <a:cubicBezTo>
                  <a:pt x="106" y="3230"/>
                  <a:pt x="77" y="3237"/>
                  <a:pt x="63" y="3237"/>
                </a:cubicBezTo>
                <a:cubicBezTo>
                  <a:pt x="35" y="3237"/>
                  <a:pt x="62" y="3209"/>
                  <a:pt x="62" y="3209"/>
                </a:cubicBezTo>
                <a:lnTo>
                  <a:pt x="0" y="3209"/>
                </a:lnTo>
                <a:lnTo>
                  <a:pt x="0" y="3736"/>
                </a:lnTo>
                <a:lnTo>
                  <a:pt x="335" y="3786"/>
                </a:lnTo>
                <a:cubicBezTo>
                  <a:pt x="370" y="3706"/>
                  <a:pt x="447" y="3656"/>
                  <a:pt x="527" y="3656"/>
                </a:cubicBezTo>
                <a:cubicBezTo>
                  <a:pt x="658" y="3656"/>
                  <a:pt x="770" y="3752"/>
                  <a:pt x="770" y="3882"/>
                </a:cubicBezTo>
                <a:cubicBezTo>
                  <a:pt x="770" y="4009"/>
                  <a:pt x="658" y="4121"/>
                  <a:pt x="527" y="4121"/>
                </a:cubicBezTo>
                <a:cubicBezTo>
                  <a:pt x="431" y="4121"/>
                  <a:pt x="351" y="4056"/>
                  <a:pt x="320" y="3979"/>
                </a:cubicBezTo>
                <a:lnTo>
                  <a:pt x="274" y="3979"/>
                </a:lnTo>
                <a:cubicBezTo>
                  <a:pt x="112" y="3979"/>
                  <a:pt x="320" y="3979"/>
                  <a:pt x="158" y="4040"/>
                </a:cubicBezTo>
                <a:cubicBezTo>
                  <a:pt x="106" y="4057"/>
                  <a:pt x="77" y="4062"/>
                  <a:pt x="63" y="4062"/>
                </a:cubicBezTo>
                <a:cubicBezTo>
                  <a:pt x="35" y="4062"/>
                  <a:pt x="62" y="4040"/>
                  <a:pt x="62" y="4040"/>
                </a:cubicBezTo>
                <a:lnTo>
                  <a:pt x="0" y="4040"/>
                </a:lnTo>
                <a:lnTo>
                  <a:pt x="0" y="4536"/>
                </a:lnTo>
                <a:cubicBezTo>
                  <a:pt x="47" y="4521"/>
                  <a:pt x="112" y="4490"/>
                  <a:pt x="193" y="4490"/>
                </a:cubicBezTo>
                <a:cubicBezTo>
                  <a:pt x="370" y="4490"/>
                  <a:pt x="370" y="4379"/>
                  <a:pt x="562" y="4379"/>
                </a:cubicBezTo>
                <a:lnTo>
                  <a:pt x="912" y="4379"/>
                </a:lnTo>
                <a:cubicBezTo>
                  <a:pt x="1105" y="4379"/>
                  <a:pt x="1105" y="4460"/>
                  <a:pt x="1281" y="4460"/>
                </a:cubicBezTo>
                <a:cubicBezTo>
                  <a:pt x="1458" y="4460"/>
                  <a:pt x="1458" y="4506"/>
                  <a:pt x="1651" y="4506"/>
                </a:cubicBezTo>
                <a:cubicBezTo>
                  <a:pt x="1828" y="4506"/>
                  <a:pt x="1828" y="4460"/>
                  <a:pt x="2005" y="4460"/>
                </a:cubicBezTo>
                <a:cubicBezTo>
                  <a:pt x="2197" y="4460"/>
                  <a:pt x="2197" y="4536"/>
                  <a:pt x="2370" y="4536"/>
                </a:cubicBezTo>
                <a:cubicBezTo>
                  <a:pt x="2547" y="4536"/>
                  <a:pt x="2547" y="4425"/>
                  <a:pt x="2739" y="4425"/>
                </a:cubicBezTo>
                <a:cubicBezTo>
                  <a:pt x="2916" y="4425"/>
                  <a:pt x="2916" y="4521"/>
                  <a:pt x="3093" y="4521"/>
                </a:cubicBezTo>
                <a:cubicBezTo>
                  <a:pt x="3286" y="4521"/>
                  <a:pt x="3286" y="4490"/>
                  <a:pt x="3463" y="4490"/>
                </a:cubicBezTo>
                <a:cubicBezTo>
                  <a:pt x="3640" y="4490"/>
                  <a:pt x="3640" y="4586"/>
                  <a:pt x="3832" y="4586"/>
                </a:cubicBezTo>
                <a:cubicBezTo>
                  <a:pt x="4005" y="4586"/>
                  <a:pt x="4005" y="4394"/>
                  <a:pt x="4182" y="4394"/>
                </a:cubicBezTo>
                <a:cubicBezTo>
                  <a:pt x="4359" y="4394"/>
                  <a:pt x="4359" y="4556"/>
                  <a:pt x="4551" y="4556"/>
                </a:cubicBezTo>
                <a:cubicBezTo>
                  <a:pt x="4728" y="4556"/>
                  <a:pt x="4728" y="4602"/>
                  <a:pt x="4905" y="4602"/>
                </a:cubicBezTo>
                <a:cubicBezTo>
                  <a:pt x="5098" y="4602"/>
                  <a:pt x="5098" y="4440"/>
                  <a:pt x="5275" y="4440"/>
                </a:cubicBezTo>
                <a:cubicBezTo>
                  <a:pt x="5448" y="4440"/>
                  <a:pt x="5448" y="4521"/>
                  <a:pt x="5640" y="4521"/>
                </a:cubicBezTo>
                <a:cubicBezTo>
                  <a:pt x="5817" y="4521"/>
                  <a:pt x="5817" y="4571"/>
                  <a:pt x="5994" y="4571"/>
                </a:cubicBezTo>
                <a:lnTo>
                  <a:pt x="6363" y="4571"/>
                </a:lnTo>
                <a:cubicBezTo>
                  <a:pt x="6540" y="4571"/>
                  <a:pt x="6540" y="4521"/>
                  <a:pt x="6733" y="4521"/>
                </a:cubicBezTo>
                <a:cubicBezTo>
                  <a:pt x="6910" y="4521"/>
                  <a:pt x="6910" y="4425"/>
                  <a:pt x="7083" y="4425"/>
                </a:cubicBezTo>
                <a:cubicBezTo>
                  <a:pt x="7275" y="4425"/>
                  <a:pt x="7275" y="4521"/>
                  <a:pt x="7452" y="4521"/>
                </a:cubicBezTo>
                <a:cubicBezTo>
                  <a:pt x="7629" y="4521"/>
                  <a:pt x="7629" y="4460"/>
                  <a:pt x="7821" y="4460"/>
                </a:cubicBezTo>
                <a:cubicBezTo>
                  <a:pt x="7998" y="4460"/>
                  <a:pt x="7998" y="4410"/>
                  <a:pt x="8175" y="4410"/>
                </a:cubicBezTo>
                <a:cubicBezTo>
                  <a:pt x="8368" y="4410"/>
                  <a:pt x="8368" y="4506"/>
                  <a:pt x="8545" y="4506"/>
                </a:cubicBezTo>
                <a:cubicBezTo>
                  <a:pt x="8718" y="4506"/>
                  <a:pt x="8718" y="4556"/>
                  <a:pt x="8910" y="4556"/>
                </a:cubicBezTo>
                <a:cubicBezTo>
                  <a:pt x="9087" y="4556"/>
                  <a:pt x="9087" y="4506"/>
                  <a:pt x="9264" y="4506"/>
                </a:cubicBezTo>
                <a:cubicBezTo>
                  <a:pt x="9441" y="4506"/>
                  <a:pt x="9441" y="4490"/>
                  <a:pt x="9633" y="4490"/>
                </a:cubicBezTo>
                <a:cubicBezTo>
                  <a:pt x="9810" y="4490"/>
                  <a:pt x="9810" y="4586"/>
                  <a:pt x="9987" y="4586"/>
                </a:cubicBezTo>
                <a:cubicBezTo>
                  <a:pt x="10180" y="4586"/>
                  <a:pt x="10180" y="4394"/>
                  <a:pt x="10353" y="4394"/>
                </a:cubicBezTo>
                <a:cubicBezTo>
                  <a:pt x="10530" y="4394"/>
                  <a:pt x="10530" y="4521"/>
                  <a:pt x="10722" y="4521"/>
                </a:cubicBezTo>
                <a:cubicBezTo>
                  <a:pt x="10899" y="4521"/>
                  <a:pt x="10899" y="4440"/>
                  <a:pt x="11076" y="4440"/>
                </a:cubicBezTo>
                <a:cubicBezTo>
                  <a:pt x="11268" y="4440"/>
                  <a:pt x="11268" y="4602"/>
                  <a:pt x="11445" y="4602"/>
                </a:cubicBezTo>
                <a:cubicBezTo>
                  <a:pt x="11622" y="4602"/>
                  <a:pt x="11622" y="4536"/>
                  <a:pt x="11815" y="4536"/>
                </a:cubicBezTo>
                <a:cubicBezTo>
                  <a:pt x="11988" y="4536"/>
                  <a:pt x="11988" y="4440"/>
                  <a:pt x="12165" y="4440"/>
                </a:cubicBezTo>
                <a:cubicBezTo>
                  <a:pt x="12314" y="4440"/>
                  <a:pt x="12405" y="4577"/>
                  <a:pt x="12500" y="4577"/>
                </a:cubicBezTo>
                <a:cubicBezTo>
                  <a:pt x="12527" y="4577"/>
                  <a:pt x="12555" y="4566"/>
                  <a:pt x="12584" y="4536"/>
                </a:cubicBezTo>
                <a:cubicBezTo>
                  <a:pt x="12711" y="4410"/>
                  <a:pt x="12661" y="4313"/>
                  <a:pt x="12599" y="4106"/>
                </a:cubicBezTo>
                <a:cubicBezTo>
                  <a:pt x="12549" y="3929"/>
                  <a:pt x="12488" y="3944"/>
                  <a:pt x="12488" y="3767"/>
                </a:cubicBezTo>
                <a:cubicBezTo>
                  <a:pt x="12488" y="3575"/>
                  <a:pt x="12534" y="3575"/>
                  <a:pt x="12534" y="3402"/>
                </a:cubicBezTo>
                <a:cubicBezTo>
                  <a:pt x="12534" y="3225"/>
                  <a:pt x="12565" y="3225"/>
                  <a:pt x="12565" y="3032"/>
                </a:cubicBezTo>
                <a:cubicBezTo>
                  <a:pt x="12565" y="2855"/>
                  <a:pt x="12422" y="2855"/>
                  <a:pt x="12422" y="2663"/>
                </a:cubicBezTo>
                <a:cubicBezTo>
                  <a:pt x="12422" y="2486"/>
                  <a:pt x="12599" y="2486"/>
                  <a:pt x="12599" y="2309"/>
                </a:cubicBezTo>
                <a:cubicBezTo>
                  <a:pt x="12599" y="2117"/>
                  <a:pt x="12407" y="2117"/>
                  <a:pt x="12407" y="1940"/>
                </a:cubicBezTo>
                <a:cubicBezTo>
                  <a:pt x="12407" y="1767"/>
                  <a:pt x="12599" y="1767"/>
                  <a:pt x="12599" y="1574"/>
                </a:cubicBezTo>
                <a:cubicBezTo>
                  <a:pt x="12599" y="1397"/>
                  <a:pt x="12519" y="1397"/>
                  <a:pt x="12519" y="1220"/>
                </a:cubicBezTo>
                <a:cubicBezTo>
                  <a:pt x="12519" y="1028"/>
                  <a:pt x="12488" y="1028"/>
                  <a:pt x="12488" y="851"/>
                </a:cubicBezTo>
                <a:cubicBezTo>
                  <a:pt x="12488" y="674"/>
                  <a:pt x="12615" y="674"/>
                  <a:pt x="12615" y="482"/>
                </a:cubicBezTo>
                <a:cubicBezTo>
                  <a:pt x="12615" y="305"/>
                  <a:pt x="12696" y="228"/>
                  <a:pt x="12565" y="97"/>
                </a:cubicBezTo>
                <a:cubicBezTo>
                  <a:pt x="12526" y="58"/>
                  <a:pt x="12491" y="44"/>
                  <a:pt x="12456" y="44"/>
                </a:cubicBezTo>
                <a:cubicBezTo>
                  <a:pt x="12377" y="44"/>
                  <a:pt x="12298" y="112"/>
                  <a:pt x="12165" y="112"/>
                </a:cubicBezTo>
                <a:cubicBezTo>
                  <a:pt x="11988" y="112"/>
                  <a:pt x="11988" y="51"/>
                  <a:pt x="11795" y="51"/>
                </a:cubicBezTo>
                <a:cubicBezTo>
                  <a:pt x="11622" y="51"/>
                  <a:pt x="11622" y="228"/>
                  <a:pt x="11445" y="228"/>
                </a:cubicBezTo>
                <a:cubicBezTo>
                  <a:pt x="11253" y="228"/>
                  <a:pt x="11253" y="147"/>
                  <a:pt x="11076" y="147"/>
                </a:cubicBezTo>
                <a:cubicBezTo>
                  <a:pt x="10899" y="147"/>
                  <a:pt x="10899" y="51"/>
                  <a:pt x="10722" y="51"/>
                </a:cubicBezTo>
                <a:lnTo>
                  <a:pt x="10353" y="51"/>
                </a:lnTo>
                <a:cubicBezTo>
                  <a:pt x="10180" y="51"/>
                  <a:pt x="10180" y="209"/>
                  <a:pt x="9987" y="209"/>
                </a:cubicBezTo>
                <a:cubicBezTo>
                  <a:pt x="9810" y="209"/>
                  <a:pt x="9810" y="1"/>
                  <a:pt x="9633" y="1"/>
                </a:cubicBezTo>
                <a:cubicBezTo>
                  <a:pt x="9441" y="1"/>
                  <a:pt x="9441" y="66"/>
                  <a:pt x="9264" y="66"/>
                </a:cubicBezTo>
                <a:cubicBezTo>
                  <a:pt x="9087" y="66"/>
                  <a:pt x="9087" y="228"/>
                  <a:pt x="8895" y="228"/>
                </a:cubicBezTo>
                <a:lnTo>
                  <a:pt x="8545" y="228"/>
                </a:lnTo>
                <a:cubicBezTo>
                  <a:pt x="8352" y="228"/>
                  <a:pt x="8352" y="243"/>
                  <a:pt x="8175" y="243"/>
                </a:cubicBezTo>
                <a:cubicBezTo>
                  <a:pt x="7998" y="243"/>
                  <a:pt x="7998" y="16"/>
                  <a:pt x="7806" y="16"/>
                </a:cubicBezTo>
                <a:cubicBezTo>
                  <a:pt x="7629" y="16"/>
                  <a:pt x="7629" y="193"/>
                  <a:pt x="7452" y="193"/>
                </a:cubicBezTo>
                <a:cubicBezTo>
                  <a:pt x="7260" y="193"/>
                  <a:pt x="7260" y="112"/>
                  <a:pt x="7083" y="112"/>
                </a:cubicBezTo>
                <a:cubicBezTo>
                  <a:pt x="6910" y="112"/>
                  <a:pt x="6910" y="97"/>
                  <a:pt x="6717" y="97"/>
                </a:cubicBezTo>
                <a:cubicBezTo>
                  <a:pt x="6540" y="97"/>
                  <a:pt x="6540" y="132"/>
                  <a:pt x="6363" y="132"/>
                </a:cubicBezTo>
                <a:cubicBezTo>
                  <a:pt x="6171" y="132"/>
                  <a:pt x="6171" y="209"/>
                  <a:pt x="5994" y="209"/>
                </a:cubicBezTo>
                <a:cubicBezTo>
                  <a:pt x="5817" y="209"/>
                  <a:pt x="5817" y="178"/>
                  <a:pt x="5625" y="178"/>
                </a:cubicBezTo>
                <a:cubicBezTo>
                  <a:pt x="5448" y="178"/>
                  <a:pt x="5448" y="51"/>
                  <a:pt x="5275" y="51"/>
                </a:cubicBezTo>
                <a:cubicBezTo>
                  <a:pt x="5082" y="51"/>
                  <a:pt x="5082" y="82"/>
                  <a:pt x="4905" y="82"/>
                </a:cubicBezTo>
                <a:cubicBezTo>
                  <a:pt x="4728" y="82"/>
                  <a:pt x="4728" y="243"/>
                  <a:pt x="4551" y="243"/>
                </a:cubicBezTo>
                <a:cubicBezTo>
                  <a:pt x="4359" y="243"/>
                  <a:pt x="4359" y="228"/>
                  <a:pt x="4182" y="228"/>
                </a:cubicBezTo>
                <a:cubicBezTo>
                  <a:pt x="4005" y="228"/>
                  <a:pt x="4005" y="82"/>
                  <a:pt x="3813" y="82"/>
                </a:cubicBezTo>
                <a:cubicBezTo>
                  <a:pt x="3640" y="82"/>
                  <a:pt x="3640" y="16"/>
                  <a:pt x="3463" y="16"/>
                </a:cubicBezTo>
                <a:cubicBezTo>
                  <a:pt x="3270" y="16"/>
                  <a:pt x="3270" y="51"/>
                  <a:pt x="3093" y="51"/>
                </a:cubicBezTo>
                <a:cubicBezTo>
                  <a:pt x="2916" y="51"/>
                  <a:pt x="2916" y="35"/>
                  <a:pt x="2724" y="35"/>
                </a:cubicBezTo>
                <a:cubicBezTo>
                  <a:pt x="2547" y="35"/>
                  <a:pt x="2547" y="51"/>
                  <a:pt x="2370" y="51"/>
                </a:cubicBezTo>
                <a:cubicBezTo>
                  <a:pt x="2178" y="51"/>
                  <a:pt x="2178" y="243"/>
                  <a:pt x="2005" y="243"/>
                </a:cubicBezTo>
                <a:cubicBezTo>
                  <a:pt x="1828" y="243"/>
                  <a:pt x="1828" y="112"/>
                  <a:pt x="1635" y="112"/>
                </a:cubicBezTo>
                <a:cubicBezTo>
                  <a:pt x="1458" y="112"/>
                  <a:pt x="1458" y="178"/>
                  <a:pt x="1281" y="178"/>
                </a:cubicBezTo>
                <a:cubicBezTo>
                  <a:pt x="1089" y="178"/>
                  <a:pt x="1089" y="97"/>
                  <a:pt x="912" y="97"/>
                </a:cubicBezTo>
                <a:cubicBezTo>
                  <a:pt x="735" y="97"/>
                  <a:pt x="735" y="1"/>
                  <a:pt x="562" y="1"/>
                </a:cubicBezTo>
                <a:cubicBezTo>
                  <a:pt x="370" y="1"/>
                  <a:pt x="370" y="35"/>
                  <a:pt x="193" y="35"/>
                </a:cubicBezTo>
                <a:cubicBezTo>
                  <a:pt x="112" y="35"/>
                  <a:pt x="62" y="16"/>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1"/>
          <p:cNvSpPr/>
          <p:nvPr/>
        </p:nvSpPr>
        <p:spPr>
          <a:xfrm rot="-5400000" flipH="1">
            <a:off x="7026675" y="2597201"/>
            <a:ext cx="1754726" cy="439299"/>
          </a:xfrm>
          <a:custGeom>
            <a:avLst/>
            <a:gdLst/>
            <a:ahLst/>
            <a:cxnLst/>
            <a:rect l="l" t="t" r="r" b="b"/>
            <a:pathLst>
              <a:path w="13130" h="3287" extrusionOk="0">
                <a:moveTo>
                  <a:pt x="0" y="1"/>
                </a:moveTo>
                <a:lnTo>
                  <a:pt x="562" y="416"/>
                </a:lnTo>
                <a:lnTo>
                  <a:pt x="0" y="836"/>
                </a:lnTo>
                <a:lnTo>
                  <a:pt x="562" y="1236"/>
                </a:lnTo>
                <a:lnTo>
                  <a:pt x="0" y="1651"/>
                </a:lnTo>
                <a:lnTo>
                  <a:pt x="562" y="2071"/>
                </a:lnTo>
                <a:lnTo>
                  <a:pt x="0" y="2471"/>
                </a:lnTo>
                <a:lnTo>
                  <a:pt x="562" y="2886"/>
                </a:lnTo>
                <a:lnTo>
                  <a:pt x="0" y="3286"/>
                </a:lnTo>
                <a:lnTo>
                  <a:pt x="13130" y="3286"/>
                </a:lnTo>
                <a:lnTo>
                  <a:pt x="12584" y="2886"/>
                </a:lnTo>
                <a:lnTo>
                  <a:pt x="13130" y="2471"/>
                </a:lnTo>
                <a:lnTo>
                  <a:pt x="12584" y="2071"/>
                </a:lnTo>
                <a:lnTo>
                  <a:pt x="13130" y="1651"/>
                </a:lnTo>
                <a:lnTo>
                  <a:pt x="12584" y="1236"/>
                </a:lnTo>
                <a:lnTo>
                  <a:pt x="13130" y="836"/>
                </a:lnTo>
                <a:lnTo>
                  <a:pt x="12584" y="416"/>
                </a:lnTo>
                <a:lnTo>
                  <a:pt x="131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1"/>
          <p:cNvSpPr/>
          <p:nvPr/>
        </p:nvSpPr>
        <p:spPr>
          <a:xfrm rot="5400000">
            <a:off x="7135929" y="2760986"/>
            <a:ext cx="1754726" cy="111729"/>
          </a:xfrm>
          <a:custGeom>
            <a:avLst/>
            <a:gdLst/>
            <a:ahLst/>
            <a:cxnLst/>
            <a:rect l="l" t="t" r="r" b="b"/>
            <a:pathLst>
              <a:path w="13130" h="836" extrusionOk="0">
                <a:moveTo>
                  <a:pt x="562" y="1"/>
                </a:moveTo>
                <a:lnTo>
                  <a:pt x="0" y="420"/>
                </a:lnTo>
                <a:lnTo>
                  <a:pt x="562" y="836"/>
                </a:lnTo>
                <a:lnTo>
                  <a:pt x="12584" y="836"/>
                </a:lnTo>
                <a:lnTo>
                  <a:pt x="13130" y="420"/>
                </a:lnTo>
                <a:lnTo>
                  <a:pt x="12584" y="1"/>
                </a:ln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1"/>
          <p:cNvSpPr/>
          <p:nvPr/>
        </p:nvSpPr>
        <p:spPr>
          <a:xfrm rot="5400000">
            <a:off x="6916348" y="2762055"/>
            <a:ext cx="1754726" cy="109591"/>
          </a:xfrm>
          <a:custGeom>
            <a:avLst/>
            <a:gdLst/>
            <a:ahLst/>
            <a:cxnLst/>
            <a:rect l="l" t="t" r="r" b="b"/>
            <a:pathLst>
              <a:path w="13130" h="820" extrusionOk="0">
                <a:moveTo>
                  <a:pt x="562" y="0"/>
                </a:moveTo>
                <a:lnTo>
                  <a:pt x="0" y="420"/>
                </a:lnTo>
                <a:lnTo>
                  <a:pt x="562" y="820"/>
                </a:lnTo>
                <a:lnTo>
                  <a:pt x="12584" y="820"/>
                </a:lnTo>
                <a:lnTo>
                  <a:pt x="13130" y="420"/>
                </a:lnTo>
                <a:lnTo>
                  <a:pt x="12584" y="0"/>
                </a:ln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1"/>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9" name="Google Shape;489;p21"/>
          <p:cNvSpPr txBox="1">
            <a:spLocks noGrp="1"/>
          </p:cNvSpPr>
          <p:nvPr>
            <p:ph type="subTitle" idx="1"/>
          </p:nvPr>
        </p:nvSpPr>
        <p:spPr>
          <a:xfrm>
            <a:off x="1916650" y="2743579"/>
            <a:ext cx="2316000" cy="698700"/>
          </a:xfrm>
          <a:prstGeom prst="rect">
            <a:avLst/>
          </a:prstGeom>
        </p:spPr>
        <p:txBody>
          <a:bodyPr spcFirstLastPara="1" wrap="square" lIns="91425" tIns="91425" rIns="91425" bIns="91425" anchor="t" anchorCtr="0">
            <a:noAutofit/>
          </a:bodyPr>
          <a:lstStyle>
            <a:lvl1pPr marR="23369"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90" name="Google Shape;490;p21"/>
          <p:cNvSpPr txBox="1">
            <a:spLocks noGrp="1"/>
          </p:cNvSpPr>
          <p:nvPr>
            <p:ph type="title" idx="2"/>
          </p:nvPr>
        </p:nvSpPr>
        <p:spPr>
          <a:xfrm>
            <a:off x="1796700" y="2383407"/>
            <a:ext cx="2555700" cy="37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2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491" name="Google Shape;491;p21"/>
          <p:cNvSpPr txBox="1">
            <a:spLocks noGrp="1"/>
          </p:cNvSpPr>
          <p:nvPr>
            <p:ph type="subTitle" idx="3"/>
          </p:nvPr>
        </p:nvSpPr>
        <p:spPr>
          <a:xfrm>
            <a:off x="4911346" y="2743579"/>
            <a:ext cx="2316000" cy="698700"/>
          </a:xfrm>
          <a:prstGeom prst="rect">
            <a:avLst/>
          </a:prstGeom>
        </p:spPr>
        <p:txBody>
          <a:bodyPr spcFirstLastPara="1" wrap="square" lIns="91425" tIns="91425" rIns="91425" bIns="91425" anchor="t" anchorCtr="0">
            <a:noAutofit/>
          </a:bodyPr>
          <a:lstStyle>
            <a:lvl1pPr marR="16427"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92" name="Google Shape;492;p21"/>
          <p:cNvSpPr txBox="1">
            <a:spLocks noGrp="1"/>
          </p:cNvSpPr>
          <p:nvPr>
            <p:ph type="title" idx="4"/>
          </p:nvPr>
        </p:nvSpPr>
        <p:spPr>
          <a:xfrm>
            <a:off x="4791400" y="2383407"/>
            <a:ext cx="2555700" cy="37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2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9_1">
    <p:spTree>
      <p:nvGrpSpPr>
        <p:cNvPr id="1" name="Shape 514"/>
        <p:cNvGrpSpPr/>
        <p:nvPr/>
      </p:nvGrpSpPr>
      <p:grpSpPr>
        <a:xfrm>
          <a:off x="0" y="0"/>
          <a:ext cx="0" cy="0"/>
          <a:chOff x="0" y="0"/>
          <a:chExt cx="0" cy="0"/>
        </a:xfrm>
      </p:grpSpPr>
      <p:pic>
        <p:nvPicPr>
          <p:cNvPr id="515" name="Google Shape;515;p24"/>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516" name="Google Shape;516;p24"/>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517" name="Google Shape;517;p24"/>
          <p:cNvPicPr preferRelativeResize="0"/>
          <p:nvPr/>
        </p:nvPicPr>
        <p:blipFill>
          <a:blip r:embed="rId4">
            <a:alphaModFix/>
          </a:blip>
          <a:stretch>
            <a:fillRect/>
          </a:stretch>
        </p:blipFill>
        <p:spPr>
          <a:xfrm>
            <a:off x="0" y="0"/>
            <a:ext cx="9144003" cy="5143501"/>
          </a:xfrm>
          <a:prstGeom prst="rect">
            <a:avLst/>
          </a:prstGeom>
          <a:noFill/>
          <a:ln>
            <a:noFill/>
          </a:ln>
        </p:spPr>
      </p:pic>
      <p:sp>
        <p:nvSpPr>
          <p:cNvPr id="518" name="Google Shape;518;p24"/>
          <p:cNvSpPr txBox="1">
            <a:spLocks noGrp="1"/>
          </p:cNvSpPr>
          <p:nvPr>
            <p:ph type="title"/>
          </p:nvPr>
        </p:nvSpPr>
        <p:spPr>
          <a:xfrm>
            <a:off x="3283555" y="1956650"/>
            <a:ext cx="2577000" cy="521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519" name="Google Shape;519;p24"/>
          <p:cNvSpPr txBox="1">
            <a:spLocks noGrp="1"/>
          </p:cNvSpPr>
          <p:nvPr>
            <p:ph type="subTitle" idx="1"/>
          </p:nvPr>
        </p:nvSpPr>
        <p:spPr>
          <a:xfrm>
            <a:off x="3283550" y="2488160"/>
            <a:ext cx="25770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grpSp>
        <p:nvGrpSpPr>
          <p:cNvPr id="520" name="Google Shape;520;p24"/>
          <p:cNvGrpSpPr/>
          <p:nvPr/>
        </p:nvGrpSpPr>
        <p:grpSpPr>
          <a:xfrm>
            <a:off x="2230299" y="906900"/>
            <a:ext cx="4425072" cy="3189405"/>
            <a:chOff x="2230299" y="906900"/>
            <a:chExt cx="4425072" cy="3189405"/>
          </a:xfrm>
        </p:grpSpPr>
        <p:sp>
          <p:nvSpPr>
            <p:cNvPr id="521" name="Google Shape;521;p24"/>
            <p:cNvSpPr/>
            <p:nvPr/>
          </p:nvSpPr>
          <p:spPr>
            <a:xfrm>
              <a:off x="2548873" y="1357481"/>
              <a:ext cx="4106497" cy="2738824"/>
            </a:xfrm>
            <a:custGeom>
              <a:avLst/>
              <a:gdLst/>
              <a:ahLst/>
              <a:cxnLst/>
              <a:rect l="l" t="t" r="r" b="b"/>
              <a:pathLst>
                <a:path w="13754" h="3814" extrusionOk="0">
                  <a:moveTo>
                    <a:pt x="0" y="1"/>
                  </a:moveTo>
                  <a:lnTo>
                    <a:pt x="0" y="3717"/>
                  </a:lnTo>
                  <a:lnTo>
                    <a:pt x="192" y="3752"/>
                  </a:lnTo>
                  <a:lnTo>
                    <a:pt x="516" y="3782"/>
                  </a:lnTo>
                  <a:lnTo>
                    <a:pt x="850" y="3736"/>
                  </a:lnTo>
                  <a:lnTo>
                    <a:pt x="1173" y="3575"/>
                  </a:lnTo>
                  <a:lnTo>
                    <a:pt x="1508" y="3702"/>
                  </a:lnTo>
                  <a:lnTo>
                    <a:pt x="1827" y="3590"/>
                  </a:lnTo>
                  <a:lnTo>
                    <a:pt x="2166" y="3656"/>
                  </a:lnTo>
                  <a:lnTo>
                    <a:pt x="2485" y="3590"/>
                  </a:lnTo>
                  <a:lnTo>
                    <a:pt x="2808" y="3640"/>
                  </a:lnTo>
                  <a:lnTo>
                    <a:pt x="3143" y="3767"/>
                  </a:lnTo>
                  <a:lnTo>
                    <a:pt x="3462" y="3798"/>
                  </a:lnTo>
                  <a:lnTo>
                    <a:pt x="3801" y="3702"/>
                  </a:lnTo>
                  <a:lnTo>
                    <a:pt x="4120" y="3782"/>
                  </a:lnTo>
                  <a:lnTo>
                    <a:pt x="4459" y="3767"/>
                  </a:lnTo>
                  <a:lnTo>
                    <a:pt x="4778" y="3813"/>
                  </a:lnTo>
                  <a:lnTo>
                    <a:pt x="5117" y="3544"/>
                  </a:lnTo>
                  <a:lnTo>
                    <a:pt x="5436" y="3671"/>
                  </a:lnTo>
                  <a:lnTo>
                    <a:pt x="5771" y="3640"/>
                  </a:lnTo>
                  <a:lnTo>
                    <a:pt x="6094" y="3605"/>
                  </a:lnTo>
                  <a:lnTo>
                    <a:pt x="6413" y="3621"/>
                  </a:lnTo>
                  <a:lnTo>
                    <a:pt x="6752" y="3717"/>
                  </a:lnTo>
                  <a:lnTo>
                    <a:pt x="7071" y="3590"/>
                  </a:lnTo>
                  <a:lnTo>
                    <a:pt x="7406" y="3575"/>
                  </a:lnTo>
                  <a:lnTo>
                    <a:pt x="7729" y="3782"/>
                  </a:lnTo>
                  <a:lnTo>
                    <a:pt x="8063" y="3656"/>
                  </a:lnTo>
                  <a:lnTo>
                    <a:pt x="8387" y="3813"/>
                  </a:lnTo>
                  <a:lnTo>
                    <a:pt x="8706" y="3702"/>
                  </a:lnTo>
                  <a:lnTo>
                    <a:pt x="9041" y="3736"/>
                  </a:lnTo>
                  <a:lnTo>
                    <a:pt x="9364" y="3640"/>
                  </a:lnTo>
                  <a:lnTo>
                    <a:pt x="9698" y="3782"/>
                  </a:lnTo>
                  <a:lnTo>
                    <a:pt x="10022" y="3590"/>
                  </a:lnTo>
                  <a:lnTo>
                    <a:pt x="10356" y="3702"/>
                  </a:lnTo>
                  <a:lnTo>
                    <a:pt x="10676" y="3813"/>
                  </a:lnTo>
                  <a:lnTo>
                    <a:pt x="11014" y="3686"/>
                  </a:lnTo>
                  <a:lnTo>
                    <a:pt x="11333" y="3767"/>
                  </a:lnTo>
                  <a:lnTo>
                    <a:pt x="11657" y="3621"/>
                  </a:lnTo>
                  <a:lnTo>
                    <a:pt x="11991" y="3544"/>
                  </a:lnTo>
                  <a:lnTo>
                    <a:pt x="12311" y="3621"/>
                  </a:lnTo>
                  <a:lnTo>
                    <a:pt x="12649" y="3767"/>
                  </a:lnTo>
                  <a:lnTo>
                    <a:pt x="12968" y="3736"/>
                  </a:lnTo>
                  <a:lnTo>
                    <a:pt x="13307" y="3590"/>
                  </a:lnTo>
                  <a:lnTo>
                    <a:pt x="13676" y="3736"/>
                  </a:lnTo>
                  <a:lnTo>
                    <a:pt x="13530" y="3367"/>
                  </a:lnTo>
                  <a:lnTo>
                    <a:pt x="13753" y="3028"/>
                  </a:lnTo>
                  <a:lnTo>
                    <a:pt x="13676" y="2709"/>
                  </a:lnTo>
                  <a:lnTo>
                    <a:pt x="13722" y="2390"/>
                  </a:lnTo>
                  <a:lnTo>
                    <a:pt x="13722" y="2067"/>
                  </a:lnTo>
                  <a:lnTo>
                    <a:pt x="13580" y="1747"/>
                  </a:lnTo>
                  <a:lnTo>
                    <a:pt x="13676" y="1428"/>
                  </a:lnTo>
                  <a:lnTo>
                    <a:pt x="13676" y="1105"/>
                  </a:lnTo>
                  <a:lnTo>
                    <a:pt x="13642" y="786"/>
                  </a:lnTo>
                  <a:lnTo>
                    <a:pt x="13611" y="466"/>
                  </a:lnTo>
                  <a:lnTo>
                    <a:pt x="13530" y="143"/>
                  </a:lnTo>
                  <a:lnTo>
                    <a:pt x="135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4"/>
            <p:cNvSpPr/>
            <p:nvPr/>
          </p:nvSpPr>
          <p:spPr>
            <a:xfrm>
              <a:off x="2230299" y="906900"/>
              <a:ext cx="1729382" cy="1250393"/>
            </a:xfrm>
            <a:custGeom>
              <a:avLst/>
              <a:gdLst/>
              <a:ahLst/>
              <a:cxnLst/>
              <a:rect l="l" t="t" r="r" b="b"/>
              <a:pathLst>
                <a:path w="5098" h="3686" extrusionOk="0">
                  <a:moveTo>
                    <a:pt x="4601" y="289"/>
                  </a:moveTo>
                  <a:lnTo>
                    <a:pt x="4424" y="208"/>
                  </a:lnTo>
                  <a:lnTo>
                    <a:pt x="4424" y="81"/>
                  </a:lnTo>
                  <a:lnTo>
                    <a:pt x="4363" y="0"/>
                  </a:lnTo>
                  <a:lnTo>
                    <a:pt x="4059" y="177"/>
                  </a:lnTo>
                  <a:lnTo>
                    <a:pt x="1524" y="1666"/>
                  </a:lnTo>
                  <a:lnTo>
                    <a:pt x="0" y="2562"/>
                  </a:lnTo>
                  <a:lnTo>
                    <a:pt x="131" y="2693"/>
                  </a:lnTo>
                  <a:lnTo>
                    <a:pt x="162" y="2836"/>
                  </a:lnTo>
                  <a:lnTo>
                    <a:pt x="227" y="2947"/>
                  </a:lnTo>
                  <a:lnTo>
                    <a:pt x="339" y="3013"/>
                  </a:lnTo>
                  <a:lnTo>
                    <a:pt x="339" y="3124"/>
                  </a:lnTo>
                  <a:lnTo>
                    <a:pt x="404" y="3236"/>
                  </a:lnTo>
                  <a:lnTo>
                    <a:pt x="516" y="3270"/>
                  </a:lnTo>
                  <a:lnTo>
                    <a:pt x="481" y="3382"/>
                  </a:lnTo>
                  <a:lnTo>
                    <a:pt x="673" y="3478"/>
                  </a:lnTo>
                  <a:lnTo>
                    <a:pt x="673" y="3590"/>
                  </a:lnTo>
                  <a:lnTo>
                    <a:pt x="739" y="3686"/>
                  </a:lnTo>
                  <a:lnTo>
                    <a:pt x="2197" y="2820"/>
                  </a:lnTo>
                  <a:lnTo>
                    <a:pt x="4747" y="1331"/>
                  </a:lnTo>
                  <a:lnTo>
                    <a:pt x="5097" y="1120"/>
                  </a:lnTo>
                  <a:lnTo>
                    <a:pt x="4955" y="993"/>
                  </a:lnTo>
                  <a:lnTo>
                    <a:pt x="4940" y="851"/>
                  </a:lnTo>
                  <a:lnTo>
                    <a:pt x="4874" y="735"/>
                  </a:lnTo>
                  <a:lnTo>
                    <a:pt x="4747" y="674"/>
                  </a:lnTo>
                  <a:lnTo>
                    <a:pt x="4763" y="562"/>
                  </a:lnTo>
                  <a:lnTo>
                    <a:pt x="4697" y="431"/>
                  </a:lnTo>
                  <a:lnTo>
                    <a:pt x="4570" y="416"/>
                  </a:lnTo>
                  <a:close/>
                </a:path>
              </a:pathLst>
            </a:custGeom>
            <a:solidFill>
              <a:srgbClr val="C0986F">
                <a:alpha val="8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3">
  <p:cSld name="CUSTOM_9_1_1">
    <p:spTree>
      <p:nvGrpSpPr>
        <p:cNvPr id="1" name="Shape 523"/>
        <p:cNvGrpSpPr/>
        <p:nvPr/>
      </p:nvGrpSpPr>
      <p:grpSpPr>
        <a:xfrm>
          <a:off x="0" y="0"/>
          <a:ext cx="0" cy="0"/>
          <a:chOff x="0" y="0"/>
          <a:chExt cx="0" cy="0"/>
        </a:xfrm>
      </p:grpSpPr>
      <p:pic>
        <p:nvPicPr>
          <p:cNvPr id="524" name="Google Shape;524;p25"/>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525" name="Google Shape;525;p25"/>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526" name="Google Shape;526;p25"/>
          <p:cNvPicPr preferRelativeResize="0"/>
          <p:nvPr/>
        </p:nvPicPr>
        <p:blipFill>
          <a:blip r:embed="rId4">
            <a:alphaModFix/>
          </a:blip>
          <a:stretch>
            <a:fillRect/>
          </a:stretch>
        </p:blipFill>
        <p:spPr>
          <a:xfrm>
            <a:off x="0" y="0"/>
            <a:ext cx="9144003" cy="5143501"/>
          </a:xfrm>
          <a:prstGeom prst="rect">
            <a:avLst/>
          </a:prstGeom>
          <a:noFill/>
          <a:ln>
            <a:noFill/>
          </a:ln>
        </p:spPr>
      </p:pic>
      <p:sp>
        <p:nvSpPr>
          <p:cNvPr id="527" name="Google Shape;527;p25"/>
          <p:cNvSpPr txBox="1">
            <a:spLocks noGrp="1"/>
          </p:cNvSpPr>
          <p:nvPr>
            <p:ph type="title"/>
          </p:nvPr>
        </p:nvSpPr>
        <p:spPr>
          <a:xfrm>
            <a:off x="3414000" y="2281475"/>
            <a:ext cx="2316000" cy="5193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r" rtl="0">
              <a:spcBef>
                <a:spcPts val="0"/>
              </a:spcBef>
              <a:spcAft>
                <a:spcPts val="0"/>
              </a:spcAft>
              <a:buSzPts val="2800"/>
              <a:buNone/>
              <a:defRPr>
                <a:latin typeface="Roboto"/>
                <a:ea typeface="Roboto"/>
                <a:cs typeface="Roboto"/>
                <a:sym typeface="Roboto"/>
              </a:defRPr>
            </a:lvl2pPr>
            <a:lvl3pPr lvl="2" algn="r" rtl="0">
              <a:spcBef>
                <a:spcPts val="0"/>
              </a:spcBef>
              <a:spcAft>
                <a:spcPts val="0"/>
              </a:spcAft>
              <a:buSzPts val="2800"/>
              <a:buNone/>
              <a:defRPr>
                <a:latin typeface="Roboto"/>
                <a:ea typeface="Roboto"/>
                <a:cs typeface="Roboto"/>
                <a:sym typeface="Roboto"/>
              </a:defRPr>
            </a:lvl3pPr>
            <a:lvl4pPr lvl="3" algn="r" rtl="0">
              <a:spcBef>
                <a:spcPts val="0"/>
              </a:spcBef>
              <a:spcAft>
                <a:spcPts val="0"/>
              </a:spcAft>
              <a:buSzPts val="2800"/>
              <a:buNone/>
              <a:defRPr>
                <a:latin typeface="Roboto"/>
                <a:ea typeface="Roboto"/>
                <a:cs typeface="Roboto"/>
                <a:sym typeface="Roboto"/>
              </a:defRPr>
            </a:lvl4pPr>
            <a:lvl5pPr lvl="4" algn="r" rtl="0">
              <a:spcBef>
                <a:spcPts val="0"/>
              </a:spcBef>
              <a:spcAft>
                <a:spcPts val="0"/>
              </a:spcAft>
              <a:buSzPts val="2800"/>
              <a:buNone/>
              <a:defRPr>
                <a:latin typeface="Roboto"/>
                <a:ea typeface="Roboto"/>
                <a:cs typeface="Roboto"/>
                <a:sym typeface="Roboto"/>
              </a:defRPr>
            </a:lvl5pPr>
            <a:lvl6pPr lvl="5" algn="r" rtl="0">
              <a:spcBef>
                <a:spcPts val="0"/>
              </a:spcBef>
              <a:spcAft>
                <a:spcPts val="0"/>
              </a:spcAft>
              <a:buSzPts val="2800"/>
              <a:buNone/>
              <a:defRPr>
                <a:latin typeface="Roboto"/>
                <a:ea typeface="Roboto"/>
                <a:cs typeface="Roboto"/>
                <a:sym typeface="Roboto"/>
              </a:defRPr>
            </a:lvl6pPr>
            <a:lvl7pPr lvl="6" algn="r" rtl="0">
              <a:spcBef>
                <a:spcPts val="0"/>
              </a:spcBef>
              <a:spcAft>
                <a:spcPts val="0"/>
              </a:spcAft>
              <a:buSzPts val="2800"/>
              <a:buNone/>
              <a:defRPr>
                <a:latin typeface="Roboto"/>
                <a:ea typeface="Roboto"/>
                <a:cs typeface="Roboto"/>
                <a:sym typeface="Roboto"/>
              </a:defRPr>
            </a:lvl7pPr>
            <a:lvl8pPr lvl="7" algn="r" rtl="0">
              <a:spcBef>
                <a:spcPts val="0"/>
              </a:spcBef>
              <a:spcAft>
                <a:spcPts val="0"/>
              </a:spcAft>
              <a:buSzPts val="2800"/>
              <a:buNone/>
              <a:defRPr>
                <a:latin typeface="Roboto"/>
                <a:ea typeface="Roboto"/>
                <a:cs typeface="Roboto"/>
                <a:sym typeface="Roboto"/>
              </a:defRPr>
            </a:lvl8pPr>
            <a:lvl9pPr lvl="8" algn="r" rtl="0">
              <a:spcBef>
                <a:spcPts val="0"/>
              </a:spcBef>
              <a:spcAft>
                <a:spcPts val="0"/>
              </a:spcAft>
              <a:buSzPts val="2800"/>
              <a:buNone/>
              <a:defRPr>
                <a:latin typeface="Roboto"/>
                <a:ea typeface="Roboto"/>
                <a:cs typeface="Roboto"/>
                <a:sym typeface="Roboto"/>
              </a:defRPr>
            </a:lvl9pPr>
          </a:lstStyle>
          <a:p>
            <a:endParaRPr/>
          </a:p>
        </p:txBody>
      </p:sp>
      <p:sp>
        <p:nvSpPr>
          <p:cNvPr id="528" name="Google Shape;528;p25"/>
          <p:cNvSpPr txBox="1">
            <a:spLocks noGrp="1"/>
          </p:cNvSpPr>
          <p:nvPr>
            <p:ph type="subTitle" idx="1"/>
          </p:nvPr>
        </p:nvSpPr>
        <p:spPr>
          <a:xfrm>
            <a:off x="3414000" y="2836372"/>
            <a:ext cx="2316000" cy="69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529" name="Google Shape;529;p25"/>
          <p:cNvSpPr txBox="1">
            <a:spLocks noGrp="1"/>
          </p:cNvSpPr>
          <p:nvPr>
            <p:ph type="title" idx="2"/>
          </p:nvPr>
        </p:nvSpPr>
        <p:spPr>
          <a:xfrm>
            <a:off x="3414000" y="1606425"/>
            <a:ext cx="2316000" cy="733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800">
                <a:solidFill>
                  <a:schemeClr val="lt2"/>
                </a:solidFill>
              </a:defRPr>
            </a:lvl1pPr>
            <a:lvl2pPr lvl="1" algn="r" rtl="0">
              <a:spcBef>
                <a:spcPts val="0"/>
              </a:spcBef>
              <a:spcAft>
                <a:spcPts val="0"/>
              </a:spcAft>
              <a:buSzPts val="2800"/>
              <a:buNone/>
              <a:defRPr>
                <a:latin typeface="Roboto"/>
                <a:ea typeface="Roboto"/>
                <a:cs typeface="Roboto"/>
                <a:sym typeface="Roboto"/>
              </a:defRPr>
            </a:lvl2pPr>
            <a:lvl3pPr lvl="2" algn="r" rtl="0">
              <a:spcBef>
                <a:spcPts val="0"/>
              </a:spcBef>
              <a:spcAft>
                <a:spcPts val="0"/>
              </a:spcAft>
              <a:buSzPts val="2800"/>
              <a:buNone/>
              <a:defRPr>
                <a:latin typeface="Roboto"/>
                <a:ea typeface="Roboto"/>
                <a:cs typeface="Roboto"/>
                <a:sym typeface="Roboto"/>
              </a:defRPr>
            </a:lvl3pPr>
            <a:lvl4pPr lvl="3" algn="r" rtl="0">
              <a:spcBef>
                <a:spcPts val="0"/>
              </a:spcBef>
              <a:spcAft>
                <a:spcPts val="0"/>
              </a:spcAft>
              <a:buSzPts val="2800"/>
              <a:buNone/>
              <a:defRPr>
                <a:latin typeface="Roboto"/>
                <a:ea typeface="Roboto"/>
                <a:cs typeface="Roboto"/>
                <a:sym typeface="Roboto"/>
              </a:defRPr>
            </a:lvl4pPr>
            <a:lvl5pPr lvl="4" algn="r" rtl="0">
              <a:spcBef>
                <a:spcPts val="0"/>
              </a:spcBef>
              <a:spcAft>
                <a:spcPts val="0"/>
              </a:spcAft>
              <a:buSzPts val="2800"/>
              <a:buNone/>
              <a:defRPr>
                <a:latin typeface="Roboto"/>
                <a:ea typeface="Roboto"/>
                <a:cs typeface="Roboto"/>
                <a:sym typeface="Roboto"/>
              </a:defRPr>
            </a:lvl5pPr>
            <a:lvl6pPr lvl="5" algn="r" rtl="0">
              <a:spcBef>
                <a:spcPts val="0"/>
              </a:spcBef>
              <a:spcAft>
                <a:spcPts val="0"/>
              </a:spcAft>
              <a:buSzPts val="2800"/>
              <a:buNone/>
              <a:defRPr>
                <a:latin typeface="Roboto"/>
                <a:ea typeface="Roboto"/>
                <a:cs typeface="Roboto"/>
                <a:sym typeface="Roboto"/>
              </a:defRPr>
            </a:lvl6pPr>
            <a:lvl7pPr lvl="6" algn="r" rtl="0">
              <a:spcBef>
                <a:spcPts val="0"/>
              </a:spcBef>
              <a:spcAft>
                <a:spcPts val="0"/>
              </a:spcAft>
              <a:buSzPts val="2800"/>
              <a:buNone/>
              <a:defRPr>
                <a:latin typeface="Roboto"/>
                <a:ea typeface="Roboto"/>
                <a:cs typeface="Roboto"/>
                <a:sym typeface="Roboto"/>
              </a:defRPr>
            </a:lvl7pPr>
            <a:lvl8pPr lvl="7" algn="r" rtl="0">
              <a:spcBef>
                <a:spcPts val="0"/>
              </a:spcBef>
              <a:spcAft>
                <a:spcPts val="0"/>
              </a:spcAft>
              <a:buSzPts val="2800"/>
              <a:buNone/>
              <a:defRPr>
                <a:latin typeface="Roboto"/>
                <a:ea typeface="Roboto"/>
                <a:cs typeface="Roboto"/>
                <a:sym typeface="Roboto"/>
              </a:defRPr>
            </a:lvl8pPr>
            <a:lvl9pPr lvl="8" algn="r" rtl="0">
              <a:spcBef>
                <a:spcPts val="0"/>
              </a:spcBef>
              <a:spcAft>
                <a:spcPts val="0"/>
              </a:spcAft>
              <a:buSzPts val="2800"/>
              <a:buNone/>
              <a:defRPr>
                <a:latin typeface="Roboto"/>
                <a:ea typeface="Roboto"/>
                <a:cs typeface="Roboto"/>
                <a:sym typeface="Roboto"/>
              </a:defRPr>
            </a:lvl9pPr>
          </a:lstStyle>
          <a:p>
            <a:endParaRPr/>
          </a:p>
        </p:txBody>
      </p:sp>
      <p:grpSp>
        <p:nvGrpSpPr>
          <p:cNvPr id="530" name="Google Shape;530;p25"/>
          <p:cNvGrpSpPr/>
          <p:nvPr/>
        </p:nvGrpSpPr>
        <p:grpSpPr>
          <a:xfrm>
            <a:off x="2904262" y="803900"/>
            <a:ext cx="3335467" cy="3533292"/>
            <a:chOff x="2904263" y="803900"/>
            <a:chExt cx="3335467" cy="3533292"/>
          </a:xfrm>
        </p:grpSpPr>
        <p:sp>
          <p:nvSpPr>
            <p:cNvPr id="531" name="Google Shape;531;p25"/>
            <p:cNvSpPr/>
            <p:nvPr/>
          </p:nvSpPr>
          <p:spPr>
            <a:xfrm>
              <a:off x="3034847" y="912479"/>
              <a:ext cx="3074597" cy="3316886"/>
            </a:xfrm>
            <a:custGeom>
              <a:avLst/>
              <a:gdLst/>
              <a:ahLst/>
              <a:cxnLst/>
              <a:rect l="l" t="t" r="r" b="b"/>
              <a:pathLst>
                <a:path w="10242" h="13258" extrusionOk="0">
                  <a:moveTo>
                    <a:pt x="5129" y="1"/>
                  </a:moveTo>
                  <a:cubicBezTo>
                    <a:pt x="2289" y="1"/>
                    <a:pt x="1" y="2967"/>
                    <a:pt x="1" y="6637"/>
                  </a:cubicBezTo>
                  <a:cubicBezTo>
                    <a:pt x="1" y="10292"/>
                    <a:pt x="2289" y="13258"/>
                    <a:pt x="5129" y="13258"/>
                  </a:cubicBezTo>
                  <a:cubicBezTo>
                    <a:pt x="7948" y="13258"/>
                    <a:pt x="10241" y="10292"/>
                    <a:pt x="10241" y="6637"/>
                  </a:cubicBezTo>
                  <a:cubicBezTo>
                    <a:pt x="10241" y="2967"/>
                    <a:pt x="7948" y="1"/>
                    <a:pt x="5129" y="1"/>
                  </a:cubicBezTo>
                  <a:close/>
                </a:path>
              </a:pathLst>
            </a:custGeom>
            <a:solidFill>
              <a:srgbClr val="C0986F">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5"/>
            <p:cNvSpPr/>
            <p:nvPr/>
          </p:nvSpPr>
          <p:spPr>
            <a:xfrm>
              <a:off x="2904262" y="803900"/>
              <a:ext cx="3335467" cy="3533292"/>
            </a:xfrm>
            <a:custGeom>
              <a:avLst/>
              <a:gdLst/>
              <a:ahLst/>
              <a:cxnLst/>
              <a:rect l="l" t="t" r="r" b="b"/>
              <a:pathLst>
                <a:path w="11111" h="14123" extrusionOk="0">
                  <a:moveTo>
                    <a:pt x="5644" y="0"/>
                  </a:moveTo>
                  <a:cubicBezTo>
                    <a:pt x="5467" y="0"/>
                    <a:pt x="5321" y="96"/>
                    <a:pt x="5260" y="243"/>
                  </a:cubicBezTo>
                  <a:cubicBezTo>
                    <a:pt x="5177" y="134"/>
                    <a:pt x="5047" y="59"/>
                    <a:pt x="4910" y="59"/>
                  </a:cubicBezTo>
                  <a:cubicBezTo>
                    <a:pt x="4887" y="59"/>
                    <a:pt x="4864" y="61"/>
                    <a:pt x="4840" y="66"/>
                  </a:cubicBezTo>
                  <a:lnTo>
                    <a:pt x="4810" y="66"/>
                  </a:lnTo>
                  <a:cubicBezTo>
                    <a:pt x="4648" y="96"/>
                    <a:pt x="4521" y="212"/>
                    <a:pt x="4475" y="370"/>
                  </a:cubicBezTo>
                  <a:cubicBezTo>
                    <a:pt x="4395" y="292"/>
                    <a:pt x="4286" y="246"/>
                    <a:pt x="4168" y="246"/>
                  </a:cubicBezTo>
                  <a:cubicBezTo>
                    <a:pt x="4117" y="246"/>
                    <a:pt x="4063" y="255"/>
                    <a:pt x="4009" y="273"/>
                  </a:cubicBezTo>
                  <a:cubicBezTo>
                    <a:pt x="3848" y="339"/>
                    <a:pt x="3752" y="481"/>
                    <a:pt x="3736" y="643"/>
                  </a:cubicBezTo>
                  <a:cubicBezTo>
                    <a:pt x="3657" y="591"/>
                    <a:pt x="3571" y="562"/>
                    <a:pt x="3484" y="562"/>
                  </a:cubicBezTo>
                  <a:cubicBezTo>
                    <a:pt x="3411" y="562"/>
                    <a:pt x="3338" y="583"/>
                    <a:pt x="3271" y="627"/>
                  </a:cubicBezTo>
                  <a:cubicBezTo>
                    <a:pt x="3128" y="708"/>
                    <a:pt x="3032" y="866"/>
                    <a:pt x="3048" y="1027"/>
                  </a:cubicBezTo>
                  <a:cubicBezTo>
                    <a:pt x="2990" y="1002"/>
                    <a:pt x="2931" y="989"/>
                    <a:pt x="2872" y="989"/>
                  </a:cubicBezTo>
                  <a:cubicBezTo>
                    <a:pt x="2782" y="989"/>
                    <a:pt x="2692" y="1019"/>
                    <a:pt x="2613" y="1077"/>
                  </a:cubicBezTo>
                  <a:cubicBezTo>
                    <a:pt x="2598" y="1077"/>
                    <a:pt x="2582" y="1093"/>
                    <a:pt x="2582" y="1093"/>
                  </a:cubicBezTo>
                  <a:cubicBezTo>
                    <a:pt x="2455" y="1204"/>
                    <a:pt x="2405" y="1366"/>
                    <a:pt x="2436" y="1524"/>
                  </a:cubicBezTo>
                  <a:cubicBezTo>
                    <a:pt x="2390" y="1510"/>
                    <a:pt x="2343" y="1503"/>
                    <a:pt x="2296" y="1503"/>
                  </a:cubicBezTo>
                  <a:cubicBezTo>
                    <a:pt x="2181" y="1503"/>
                    <a:pt x="2069" y="1545"/>
                    <a:pt x="1990" y="1635"/>
                  </a:cubicBezTo>
                  <a:cubicBezTo>
                    <a:pt x="1878" y="1766"/>
                    <a:pt x="1844" y="1943"/>
                    <a:pt x="1894" y="2085"/>
                  </a:cubicBezTo>
                  <a:cubicBezTo>
                    <a:pt x="1876" y="2083"/>
                    <a:pt x="1858" y="2082"/>
                    <a:pt x="1840" y="2082"/>
                  </a:cubicBezTo>
                  <a:cubicBezTo>
                    <a:pt x="1710" y="2082"/>
                    <a:pt x="1578" y="2132"/>
                    <a:pt x="1493" y="2247"/>
                  </a:cubicBezTo>
                  <a:lnTo>
                    <a:pt x="1474" y="2262"/>
                  </a:lnTo>
                  <a:cubicBezTo>
                    <a:pt x="1378" y="2405"/>
                    <a:pt x="1363" y="2566"/>
                    <a:pt x="1443" y="2712"/>
                  </a:cubicBezTo>
                  <a:cubicBezTo>
                    <a:pt x="1282" y="2712"/>
                    <a:pt x="1140" y="2789"/>
                    <a:pt x="1043" y="2920"/>
                  </a:cubicBezTo>
                  <a:lnTo>
                    <a:pt x="1043" y="2951"/>
                  </a:lnTo>
                  <a:cubicBezTo>
                    <a:pt x="963" y="3097"/>
                    <a:pt x="978" y="3255"/>
                    <a:pt x="1059" y="3386"/>
                  </a:cubicBezTo>
                  <a:cubicBezTo>
                    <a:pt x="897" y="3401"/>
                    <a:pt x="755" y="3497"/>
                    <a:pt x="689" y="3655"/>
                  </a:cubicBezTo>
                  <a:cubicBezTo>
                    <a:pt x="628" y="3816"/>
                    <a:pt x="643" y="3978"/>
                    <a:pt x="739" y="4105"/>
                  </a:cubicBezTo>
                  <a:cubicBezTo>
                    <a:pt x="593" y="4120"/>
                    <a:pt x="466" y="4232"/>
                    <a:pt x="416" y="4393"/>
                  </a:cubicBezTo>
                  <a:lnTo>
                    <a:pt x="401" y="4409"/>
                  </a:lnTo>
                  <a:cubicBezTo>
                    <a:pt x="355" y="4555"/>
                    <a:pt x="401" y="4732"/>
                    <a:pt x="512" y="4844"/>
                  </a:cubicBezTo>
                  <a:cubicBezTo>
                    <a:pt x="355" y="4874"/>
                    <a:pt x="243" y="5001"/>
                    <a:pt x="209" y="5163"/>
                  </a:cubicBezTo>
                  <a:cubicBezTo>
                    <a:pt x="162" y="5324"/>
                    <a:pt x="224" y="5501"/>
                    <a:pt x="339" y="5598"/>
                  </a:cubicBezTo>
                  <a:cubicBezTo>
                    <a:pt x="193" y="5644"/>
                    <a:pt x="82" y="5790"/>
                    <a:pt x="66" y="5948"/>
                  </a:cubicBezTo>
                  <a:cubicBezTo>
                    <a:pt x="51" y="6125"/>
                    <a:pt x="128" y="6271"/>
                    <a:pt x="243" y="6367"/>
                  </a:cubicBezTo>
                  <a:cubicBezTo>
                    <a:pt x="112" y="6429"/>
                    <a:pt x="16" y="6575"/>
                    <a:pt x="1" y="6732"/>
                  </a:cubicBezTo>
                  <a:cubicBezTo>
                    <a:pt x="1" y="6909"/>
                    <a:pt x="82" y="7056"/>
                    <a:pt x="224" y="7136"/>
                  </a:cubicBezTo>
                  <a:cubicBezTo>
                    <a:pt x="82" y="7213"/>
                    <a:pt x="1" y="7360"/>
                    <a:pt x="16" y="7536"/>
                  </a:cubicBezTo>
                  <a:cubicBezTo>
                    <a:pt x="16" y="7694"/>
                    <a:pt x="112" y="7840"/>
                    <a:pt x="259" y="7906"/>
                  </a:cubicBezTo>
                  <a:cubicBezTo>
                    <a:pt x="128" y="8002"/>
                    <a:pt x="66" y="8160"/>
                    <a:pt x="82" y="8321"/>
                  </a:cubicBezTo>
                  <a:cubicBezTo>
                    <a:pt x="112" y="8483"/>
                    <a:pt x="224" y="8610"/>
                    <a:pt x="370" y="8675"/>
                  </a:cubicBezTo>
                  <a:cubicBezTo>
                    <a:pt x="259" y="8771"/>
                    <a:pt x="193" y="8929"/>
                    <a:pt x="224" y="9106"/>
                  </a:cubicBezTo>
                  <a:cubicBezTo>
                    <a:pt x="274" y="9268"/>
                    <a:pt x="401" y="9379"/>
                    <a:pt x="547" y="9425"/>
                  </a:cubicBezTo>
                  <a:cubicBezTo>
                    <a:pt x="436" y="9541"/>
                    <a:pt x="401" y="9698"/>
                    <a:pt x="451" y="9860"/>
                  </a:cubicBezTo>
                  <a:cubicBezTo>
                    <a:pt x="497" y="10022"/>
                    <a:pt x="643" y="10133"/>
                    <a:pt x="786" y="10164"/>
                  </a:cubicBezTo>
                  <a:cubicBezTo>
                    <a:pt x="689" y="10276"/>
                    <a:pt x="674" y="10452"/>
                    <a:pt x="739" y="10599"/>
                  </a:cubicBezTo>
                  <a:cubicBezTo>
                    <a:pt x="801" y="10756"/>
                    <a:pt x="963" y="10853"/>
                    <a:pt x="1109" y="10868"/>
                  </a:cubicBezTo>
                  <a:cubicBezTo>
                    <a:pt x="1028" y="10999"/>
                    <a:pt x="1028" y="11156"/>
                    <a:pt x="1109" y="11303"/>
                  </a:cubicBezTo>
                  <a:lnTo>
                    <a:pt x="1109" y="11318"/>
                  </a:lnTo>
                  <a:cubicBezTo>
                    <a:pt x="1197" y="11452"/>
                    <a:pt x="1324" y="11528"/>
                    <a:pt x="1468" y="11528"/>
                  </a:cubicBezTo>
                  <a:cubicBezTo>
                    <a:pt x="1482" y="11528"/>
                    <a:pt x="1495" y="11527"/>
                    <a:pt x="1509" y="11526"/>
                  </a:cubicBezTo>
                  <a:lnTo>
                    <a:pt x="1509" y="11526"/>
                  </a:lnTo>
                  <a:cubicBezTo>
                    <a:pt x="1443" y="11672"/>
                    <a:pt x="1459" y="11849"/>
                    <a:pt x="1555" y="11976"/>
                  </a:cubicBezTo>
                  <a:cubicBezTo>
                    <a:pt x="1648" y="12095"/>
                    <a:pt x="1777" y="12160"/>
                    <a:pt x="1911" y="12160"/>
                  </a:cubicBezTo>
                  <a:cubicBezTo>
                    <a:pt x="1937" y="12160"/>
                    <a:pt x="1963" y="12158"/>
                    <a:pt x="1990" y="12153"/>
                  </a:cubicBezTo>
                  <a:lnTo>
                    <a:pt x="1990" y="12153"/>
                  </a:lnTo>
                  <a:cubicBezTo>
                    <a:pt x="1940" y="12295"/>
                    <a:pt x="1974" y="12472"/>
                    <a:pt x="2086" y="12599"/>
                  </a:cubicBezTo>
                  <a:cubicBezTo>
                    <a:pt x="2180" y="12685"/>
                    <a:pt x="2302" y="12732"/>
                    <a:pt x="2416" y="12732"/>
                  </a:cubicBezTo>
                  <a:cubicBezTo>
                    <a:pt x="2456" y="12732"/>
                    <a:pt x="2495" y="12726"/>
                    <a:pt x="2532" y="12715"/>
                  </a:cubicBezTo>
                  <a:lnTo>
                    <a:pt x="2532" y="12715"/>
                  </a:lnTo>
                  <a:cubicBezTo>
                    <a:pt x="2501" y="12857"/>
                    <a:pt x="2551" y="13018"/>
                    <a:pt x="2678" y="13115"/>
                  </a:cubicBezTo>
                  <a:cubicBezTo>
                    <a:pt x="2694" y="13130"/>
                    <a:pt x="2694" y="13130"/>
                    <a:pt x="2709" y="13145"/>
                  </a:cubicBezTo>
                  <a:cubicBezTo>
                    <a:pt x="2789" y="13198"/>
                    <a:pt x="2873" y="13222"/>
                    <a:pt x="2956" y="13222"/>
                  </a:cubicBezTo>
                  <a:cubicBezTo>
                    <a:pt x="3025" y="13222"/>
                    <a:pt x="3093" y="13206"/>
                    <a:pt x="3159" y="13176"/>
                  </a:cubicBezTo>
                  <a:cubicBezTo>
                    <a:pt x="3159" y="13338"/>
                    <a:pt x="3240" y="13499"/>
                    <a:pt x="3382" y="13580"/>
                  </a:cubicBezTo>
                  <a:lnTo>
                    <a:pt x="3398" y="13580"/>
                  </a:lnTo>
                  <a:cubicBezTo>
                    <a:pt x="3460" y="13613"/>
                    <a:pt x="3529" y="13629"/>
                    <a:pt x="3596" y="13629"/>
                  </a:cubicBezTo>
                  <a:cubicBezTo>
                    <a:pt x="3686" y="13629"/>
                    <a:pt x="3775" y="13600"/>
                    <a:pt x="3848" y="13545"/>
                  </a:cubicBezTo>
                  <a:cubicBezTo>
                    <a:pt x="3879" y="13707"/>
                    <a:pt x="3975" y="13834"/>
                    <a:pt x="4136" y="13899"/>
                  </a:cubicBezTo>
                  <a:lnTo>
                    <a:pt x="4152" y="13915"/>
                  </a:lnTo>
                  <a:cubicBezTo>
                    <a:pt x="4198" y="13928"/>
                    <a:pt x="4244" y="13934"/>
                    <a:pt x="4288" y="13934"/>
                  </a:cubicBezTo>
                  <a:cubicBezTo>
                    <a:pt x="4410" y="13934"/>
                    <a:pt x="4520" y="13885"/>
                    <a:pt x="4602" y="13803"/>
                  </a:cubicBezTo>
                  <a:cubicBezTo>
                    <a:pt x="4648" y="13946"/>
                    <a:pt x="4779" y="14061"/>
                    <a:pt x="4937" y="14092"/>
                  </a:cubicBezTo>
                  <a:lnTo>
                    <a:pt x="4971" y="14092"/>
                  </a:lnTo>
                  <a:cubicBezTo>
                    <a:pt x="4988" y="14093"/>
                    <a:pt x="5005" y="14094"/>
                    <a:pt x="5021" y="14094"/>
                  </a:cubicBezTo>
                  <a:cubicBezTo>
                    <a:pt x="5175" y="14094"/>
                    <a:pt x="5300" y="14028"/>
                    <a:pt x="5387" y="13899"/>
                  </a:cubicBezTo>
                  <a:cubicBezTo>
                    <a:pt x="5467" y="14042"/>
                    <a:pt x="5610" y="14123"/>
                    <a:pt x="5771" y="14123"/>
                  </a:cubicBezTo>
                  <a:lnTo>
                    <a:pt x="5802" y="14123"/>
                  </a:lnTo>
                  <a:cubicBezTo>
                    <a:pt x="5979" y="14123"/>
                    <a:pt x="6110" y="14011"/>
                    <a:pt x="6171" y="13849"/>
                  </a:cubicBezTo>
                  <a:cubicBezTo>
                    <a:pt x="6264" y="13958"/>
                    <a:pt x="6391" y="14019"/>
                    <a:pt x="6533" y="14019"/>
                  </a:cubicBezTo>
                  <a:cubicBezTo>
                    <a:pt x="6562" y="14019"/>
                    <a:pt x="6591" y="14016"/>
                    <a:pt x="6621" y="14011"/>
                  </a:cubicBezTo>
                  <a:cubicBezTo>
                    <a:pt x="6798" y="13965"/>
                    <a:pt x="6910" y="13834"/>
                    <a:pt x="6941" y="13676"/>
                  </a:cubicBezTo>
                  <a:cubicBezTo>
                    <a:pt x="7024" y="13738"/>
                    <a:pt x="7125" y="13773"/>
                    <a:pt x="7229" y="13773"/>
                  </a:cubicBezTo>
                  <a:cubicBezTo>
                    <a:pt x="7288" y="13773"/>
                    <a:pt x="7348" y="13761"/>
                    <a:pt x="7406" y="13738"/>
                  </a:cubicBezTo>
                  <a:cubicBezTo>
                    <a:pt x="7568" y="13657"/>
                    <a:pt x="7664" y="13515"/>
                    <a:pt x="7664" y="13353"/>
                  </a:cubicBezTo>
                  <a:cubicBezTo>
                    <a:pt x="7732" y="13392"/>
                    <a:pt x="7808" y="13412"/>
                    <a:pt x="7885" y="13412"/>
                  </a:cubicBezTo>
                  <a:cubicBezTo>
                    <a:pt x="7969" y="13412"/>
                    <a:pt x="8053" y="13388"/>
                    <a:pt x="8130" y="13338"/>
                  </a:cubicBezTo>
                  <a:cubicBezTo>
                    <a:pt x="8272" y="13242"/>
                    <a:pt x="8337" y="13080"/>
                    <a:pt x="8322" y="12922"/>
                  </a:cubicBezTo>
                  <a:lnTo>
                    <a:pt x="8322" y="12922"/>
                  </a:lnTo>
                  <a:cubicBezTo>
                    <a:pt x="8364" y="12936"/>
                    <a:pt x="8410" y="12943"/>
                    <a:pt x="8456" y="12943"/>
                  </a:cubicBezTo>
                  <a:cubicBezTo>
                    <a:pt x="8565" y="12943"/>
                    <a:pt x="8679" y="12904"/>
                    <a:pt x="8768" y="12826"/>
                  </a:cubicBezTo>
                  <a:cubicBezTo>
                    <a:pt x="8899" y="12715"/>
                    <a:pt x="8945" y="12553"/>
                    <a:pt x="8899" y="12391"/>
                  </a:cubicBezTo>
                  <a:lnTo>
                    <a:pt x="8899" y="12391"/>
                  </a:lnTo>
                  <a:cubicBezTo>
                    <a:pt x="8931" y="12399"/>
                    <a:pt x="8964" y="12402"/>
                    <a:pt x="8997" y="12402"/>
                  </a:cubicBezTo>
                  <a:cubicBezTo>
                    <a:pt x="9121" y="12402"/>
                    <a:pt x="9241" y="12350"/>
                    <a:pt x="9330" y="12249"/>
                  </a:cubicBezTo>
                  <a:cubicBezTo>
                    <a:pt x="9441" y="12118"/>
                    <a:pt x="9476" y="11945"/>
                    <a:pt x="9411" y="11799"/>
                  </a:cubicBezTo>
                  <a:lnTo>
                    <a:pt x="9411" y="11799"/>
                  </a:lnTo>
                  <a:cubicBezTo>
                    <a:pt x="9425" y="11800"/>
                    <a:pt x="9439" y="11801"/>
                    <a:pt x="9454" y="11801"/>
                  </a:cubicBezTo>
                  <a:cubicBezTo>
                    <a:pt x="9584" y="11801"/>
                    <a:pt x="9724" y="11738"/>
                    <a:pt x="9811" y="11607"/>
                  </a:cubicBezTo>
                  <a:lnTo>
                    <a:pt x="9826" y="11591"/>
                  </a:lnTo>
                  <a:cubicBezTo>
                    <a:pt x="9907" y="11464"/>
                    <a:pt x="9907" y="11287"/>
                    <a:pt x="9841" y="11141"/>
                  </a:cubicBezTo>
                  <a:cubicBezTo>
                    <a:pt x="10003" y="11141"/>
                    <a:pt x="10149" y="11045"/>
                    <a:pt x="10226" y="10903"/>
                  </a:cubicBezTo>
                  <a:cubicBezTo>
                    <a:pt x="10292" y="10756"/>
                    <a:pt x="10276" y="10579"/>
                    <a:pt x="10180" y="10452"/>
                  </a:cubicBezTo>
                  <a:cubicBezTo>
                    <a:pt x="10342" y="10437"/>
                    <a:pt x="10484" y="10326"/>
                    <a:pt x="10549" y="10179"/>
                  </a:cubicBezTo>
                  <a:lnTo>
                    <a:pt x="10549" y="10164"/>
                  </a:lnTo>
                  <a:cubicBezTo>
                    <a:pt x="10595" y="10022"/>
                    <a:pt x="10565" y="9845"/>
                    <a:pt x="10468" y="9733"/>
                  </a:cubicBezTo>
                  <a:cubicBezTo>
                    <a:pt x="10611" y="9698"/>
                    <a:pt x="10742" y="9587"/>
                    <a:pt x="10788" y="9425"/>
                  </a:cubicBezTo>
                  <a:cubicBezTo>
                    <a:pt x="10838" y="9268"/>
                    <a:pt x="10788" y="9091"/>
                    <a:pt x="10676" y="8994"/>
                  </a:cubicBezTo>
                  <a:cubicBezTo>
                    <a:pt x="10822" y="8929"/>
                    <a:pt x="10934" y="8818"/>
                    <a:pt x="10965" y="8656"/>
                  </a:cubicBezTo>
                  <a:lnTo>
                    <a:pt x="10965" y="8641"/>
                  </a:lnTo>
                  <a:cubicBezTo>
                    <a:pt x="10996" y="8483"/>
                    <a:pt x="10934" y="8321"/>
                    <a:pt x="10803" y="8225"/>
                  </a:cubicBezTo>
                  <a:cubicBezTo>
                    <a:pt x="10949" y="8160"/>
                    <a:pt x="11046" y="8033"/>
                    <a:pt x="11076" y="7871"/>
                  </a:cubicBezTo>
                  <a:lnTo>
                    <a:pt x="11076" y="7840"/>
                  </a:lnTo>
                  <a:cubicBezTo>
                    <a:pt x="11076" y="7679"/>
                    <a:pt x="10996" y="7536"/>
                    <a:pt x="10884" y="7456"/>
                  </a:cubicBezTo>
                  <a:cubicBezTo>
                    <a:pt x="11015" y="7375"/>
                    <a:pt x="11111" y="7233"/>
                    <a:pt x="11111" y="7071"/>
                  </a:cubicBezTo>
                  <a:cubicBezTo>
                    <a:pt x="11111" y="7040"/>
                    <a:pt x="11111" y="7021"/>
                    <a:pt x="11092" y="7006"/>
                  </a:cubicBezTo>
                  <a:cubicBezTo>
                    <a:pt x="11111" y="6975"/>
                    <a:pt x="11111" y="6959"/>
                    <a:pt x="11111" y="6925"/>
                  </a:cubicBezTo>
                  <a:cubicBezTo>
                    <a:pt x="11111" y="6767"/>
                    <a:pt x="11015" y="6621"/>
                    <a:pt x="10869" y="6540"/>
                  </a:cubicBezTo>
                  <a:cubicBezTo>
                    <a:pt x="10996" y="6463"/>
                    <a:pt x="11076" y="6317"/>
                    <a:pt x="11061" y="6155"/>
                  </a:cubicBezTo>
                  <a:lnTo>
                    <a:pt x="11061" y="6140"/>
                  </a:lnTo>
                  <a:cubicBezTo>
                    <a:pt x="11046" y="5963"/>
                    <a:pt x="10934" y="5836"/>
                    <a:pt x="10788" y="5790"/>
                  </a:cubicBezTo>
                  <a:cubicBezTo>
                    <a:pt x="10919" y="5675"/>
                    <a:pt x="10980" y="5517"/>
                    <a:pt x="10949" y="5355"/>
                  </a:cubicBezTo>
                  <a:cubicBezTo>
                    <a:pt x="10919" y="5194"/>
                    <a:pt x="10788" y="5067"/>
                    <a:pt x="10645" y="5021"/>
                  </a:cubicBezTo>
                  <a:cubicBezTo>
                    <a:pt x="10742" y="4924"/>
                    <a:pt x="10803" y="4763"/>
                    <a:pt x="10757" y="4617"/>
                  </a:cubicBezTo>
                  <a:lnTo>
                    <a:pt x="10757" y="4570"/>
                  </a:lnTo>
                  <a:cubicBezTo>
                    <a:pt x="10707" y="4424"/>
                    <a:pt x="10580" y="4313"/>
                    <a:pt x="10418" y="4282"/>
                  </a:cubicBezTo>
                  <a:cubicBezTo>
                    <a:pt x="10534" y="4155"/>
                    <a:pt x="10549" y="3993"/>
                    <a:pt x="10499" y="3832"/>
                  </a:cubicBezTo>
                  <a:cubicBezTo>
                    <a:pt x="10438" y="3674"/>
                    <a:pt x="10292" y="3578"/>
                    <a:pt x="10130" y="3559"/>
                  </a:cubicBezTo>
                  <a:cubicBezTo>
                    <a:pt x="10226" y="3432"/>
                    <a:pt x="10226" y="3255"/>
                    <a:pt x="10165" y="3112"/>
                  </a:cubicBezTo>
                  <a:lnTo>
                    <a:pt x="10149" y="3112"/>
                  </a:lnTo>
                  <a:cubicBezTo>
                    <a:pt x="10084" y="2966"/>
                    <a:pt x="9922" y="2870"/>
                    <a:pt x="9764" y="2870"/>
                  </a:cubicBezTo>
                  <a:cubicBezTo>
                    <a:pt x="9841" y="2743"/>
                    <a:pt x="9841" y="2566"/>
                    <a:pt x="9745" y="2439"/>
                  </a:cubicBezTo>
                  <a:cubicBezTo>
                    <a:pt x="9745" y="2424"/>
                    <a:pt x="9745" y="2424"/>
                    <a:pt x="9730" y="2405"/>
                  </a:cubicBezTo>
                  <a:cubicBezTo>
                    <a:pt x="9645" y="2292"/>
                    <a:pt x="9512" y="2228"/>
                    <a:pt x="9381" y="2228"/>
                  </a:cubicBezTo>
                  <a:cubicBezTo>
                    <a:pt x="9364" y="2228"/>
                    <a:pt x="9347" y="2229"/>
                    <a:pt x="9330" y="2231"/>
                  </a:cubicBezTo>
                  <a:cubicBezTo>
                    <a:pt x="9380" y="2085"/>
                    <a:pt x="9361" y="1908"/>
                    <a:pt x="9249" y="1781"/>
                  </a:cubicBezTo>
                  <a:cubicBezTo>
                    <a:pt x="9166" y="1687"/>
                    <a:pt x="9047" y="1635"/>
                    <a:pt x="8933" y="1635"/>
                  </a:cubicBezTo>
                  <a:cubicBezTo>
                    <a:pt x="8894" y="1635"/>
                    <a:pt x="8855" y="1642"/>
                    <a:pt x="8818" y="1654"/>
                  </a:cubicBezTo>
                  <a:cubicBezTo>
                    <a:pt x="8849" y="1493"/>
                    <a:pt x="8803" y="1316"/>
                    <a:pt x="8672" y="1220"/>
                  </a:cubicBezTo>
                  <a:lnTo>
                    <a:pt x="8657" y="1204"/>
                  </a:lnTo>
                  <a:cubicBezTo>
                    <a:pt x="8574" y="1142"/>
                    <a:pt x="8477" y="1107"/>
                    <a:pt x="8375" y="1107"/>
                  </a:cubicBezTo>
                  <a:cubicBezTo>
                    <a:pt x="8320" y="1107"/>
                    <a:pt x="8263" y="1117"/>
                    <a:pt x="8206" y="1139"/>
                  </a:cubicBezTo>
                  <a:cubicBezTo>
                    <a:pt x="8226" y="981"/>
                    <a:pt x="8160" y="820"/>
                    <a:pt x="8014" y="723"/>
                  </a:cubicBezTo>
                  <a:cubicBezTo>
                    <a:pt x="7946" y="677"/>
                    <a:pt x="7866" y="657"/>
                    <a:pt x="7788" y="657"/>
                  </a:cubicBezTo>
                  <a:cubicBezTo>
                    <a:pt x="7703" y="657"/>
                    <a:pt x="7619" y="681"/>
                    <a:pt x="7552" y="723"/>
                  </a:cubicBezTo>
                  <a:cubicBezTo>
                    <a:pt x="7533" y="562"/>
                    <a:pt x="7437" y="420"/>
                    <a:pt x="7279" y="354"/>
                  </a:cubicBezTo>
                  <a:cubicBezTo>
                    <a:pt x="7223" y="326"/>
                    <a:pt x="7165" y="314"/>
                    <a:pt x="7108" y="314"/>
                  </a:cubicBezTo>
                  <a:cubicBezTo>
                    <a:pt x="7001" y="314"/>
                    <a:pt x="6897" y="357"/>
                    <a:pt x="6814" y="420"/>
                  </a:cubicBezTo>
                  <a:cubicBezTo>
                    <a:pt x="6783" y="258"/>
                    <a:pt x="6652" y="131"/>
                    <a:pt x="6495" y="96"/>
                  </a:cubicBezTo>
                  <a:cubicBezTo>
                    <a:pt x="6465" y="91"/>
                    <a:pt x="6436" y="89"/>
                    <a:pt x="6407" y="89"/>
                  </a:cubicBezTo>
                  <a:cubicBezTo>
                    <a:pt x="6261" y="89"/>
                    <a:pt x="6125" y="152"/>
                    <a:pt x="6044" y="258"/>
                  </a:cubicBezTo>
                  <a:cubicBezTo>
                    <a:pt x="5979" y="116"/>
                    <a:pt x="5837" y="19"/>
                    <a:pt x="56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5"/>
            <p:cNvSpPr/>
            <p:nvPr/>
          </p:nvSpPr>
          <p:spPr>
            <a:xfrm>
              <a:off x="3135413" y="1020308"/>
              <a:ext cx="2873467" cy="3100231"/>
            </a:xfrm>
            <a:custGeom>
              <a:avLst/>
              <a:gdLst/>
              <a:ahLst/>
              <a:cxnLst/>
              <a:rect l="l" t="t" r="r" b="b"/>
              <a:pathLst>
                <a:path w="9572" h="12392" extrusionOk="0">
                  <a:moveTo>
                    <a:pt x="4794" y="1"/>
                  </a:moveTo>
                  <a:cubicBezTo>
                    <a:pt x="2147" y="1"/>
                    <a:pt x="0" y="2774"/>
                    <a:pt x="0" y="6206"/>
                  </a:cubicBezTo>
                  <a:cubicBezTo>
                    <a:pt x="0" y="9618"/>
                    <a:pt x="2147" y="12392"/>
                    <a:pt x="4794" y="12392"/>
                  </a:cubicBezTo>
                  <a:cubicBezTo>
                    <a:pt x="7421" y="12392"/>
                    <a:pt x="9572" y="9618"/>
                    <a:pt x="9572" y="6206"/>
                  </a:cubicBezTo>
                  <a:cubicBezTo>
                    <a:pt x="9572" y="2774"/>
                    <a:pt x="7421" y="1"/>
                    <a:pt x="47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5"/>
            <p:cNvSpPr/>
            <p:nvPr/>
          </p:nvSpPr>
          <p:spPr>
            <a:xfrm>
              <a:off x="3688372" y="1554447"/>
              <a:ext cx="1761544" cy="4253"/>
            </a:xfrm>
            <a:custGeom>
              <a:avLst/>
              <a:gdLst/>
              <a:ahLst/>
              <a:cxnLst/>
              <a:rect l="l" t="t" r="r" b="b"/>
              <a:pathLst>
                <a:path w="5868" h="17" extrusionOk="0">
                  <a:moveTo>
                    <a:pt x="16" y="1"/>
                  </a:moveTo>
                  <a:lnTo>
                    <a:pt x="1" y="16"/>
                  </a:lnTo>
                  <a:lnTo>
                    <a:pt x="112" y="16"/>
                  </a:lnTo>
                  <a:lnTo>
                    <a:pt x="97" y="1"/>
                  </a:lnTo>
                  <a:close/>
                  <a:moveTo>
                    <a:pt x="209" y="1"/>
                  </a:moveTo>
                  <a:lnTo>
                    <a:pt x="209" y="16"/>
                  </a:lnTo>
                  <a:lnTo>
                    <a:pt x="324" y="16"/>
                  </a:lnTo>
                  <a:lnTo>
                    <a:pt x="305" y="1"/>
                  </a:lnTo>
                  <a:close/>
                  <a:moveTo>
                    <a:pt x="420" y="1"/>
                  </a:moveTo>
                  <a:lnTo>
                    <a:pt x="420" y="16"/>
                  </a:lnTo>
                  <a:lnTo>
                    <a:pt x="516" y="16"/>
                  </a:lnTo>
                  <a:lnTo>
                    <a:pt x="516" y="1"/>
                  </a:lnTo>
                  <a:close/>
                  <a:moveTo>
                    <a:pt x="628" y="1"/>
                  </a:moveTo>
                  <a:lnTo>
                    <a:pt x="628" y="16"/>
                  </a:lnTo>
                  <a:lnTo>
                    <a:pt x="724" y="16"/>
                  </a:lnTo>
                  <a:lnTo>
                    <a:pt x="724" y="1"/>
                  </a:lnTo>
                  <a:close/>
                  <a:moveTo>
                    <a:pt x="836" y="1"/>
                  </a:moveTo>
                  <a:lnTo>
                    <a:pt x="820" y="16"/>
                  </a:lnTo>
                  <a:lnTo>
                    <a:pt x="932" y="16"/>
                  </a:lnTo>
                  <a:lnTo>
                    <a:pt x="932" y="1"/>
                  </a:lnTo>
                  <a:close/>
                  <a:moveTo>
                    <a:pt x="1043" y="1"/>
                  </a:moveTo>
                  <a:lnTo>
                    <a:pt x="1028" y="16"/>
                  </a:lnTo>
                  <a:lnTo>
                    <a:pt x="1140" y="16"/>
                  </a:lnTo>
                  <a:lnTo>
                    <a:pt x="1124" y="1"/>
                  </a:lnTo>
                  <a:close/>
                  <a:moveTo>
                    <a:pt x="1251" y="1"/>
                  </a:moveTo>
                  <a:lnTo>
                    <a:pt x="1236" y="16"/>
                  </a:lnTo>
                  <a:lnTo>
                    <a:pt x="1347" y="16"/>
                  </a:lnTo>
                  <a:lnTo>
                    <a:pt x="1332" y="1"/>
                  </a:lnTo>
                  <a:close/>
                  <a:moveTo>
                    <a:pt x="1459" y="1"/>
                  </a:moveTo>
                  <a:lnTo>
                    <a:pt x="1444" y="16"/>
                  </a:lnTo>
                  <a:lnTo>
                    <a:pt x="1555" y="16"/>
                  </a:lnTo>
                  <a:lnTo>
                    <a:pt x="1540" y="1"/>
                  </a:lnTo>
                  <a:close/>
                  <a:moveTo>
                    <a:pt x="1651" y="1"/>
                  </a:moveTo>
                  <a:lnTo>
                    <a:pt x="1651" y="16"/>
                  </a:lnTo>
                  <a:lnTo>
                    <a:pt x="1767" y="16"/>
                  </a:lnTo>
                  <a:lnTo>
                    <a:pt x="1747" y="1"/>
                  </a:lnTo>
                  <a:close/>
                  <a:moveTo>
                    <a:pt x="1863" y="1"/>
                  </a:moveTo>
                  <a:lnTo>
                    <a:pt x="1863" y="16"/>
                  </a:lnTo>
                  <a:lnTo>
                    <a:pt x="1959" y="16"/>
                  </a:lnTo>
                  <a:lnTo>
                    <a:pt x="1959" y="1"/>
                  </a:lnTo>
                  <a:close/>
                  <a:moveTo>
                    <a:pt x="2071" y="1"/>
                  </a:moveTo>
                  <a:lnTo>
                    <a:pt x="2055" y="16"/>
                  </a:lnTo>
                  <a:lnTo>
                    <a:pt x="2167" y="16"/>
                  </a:lnTo>
                  <a:lnTo>
                    <a:pt x="2167" y="1"/>
                  </a:lnTo>
                  <a:close/>
                  <a:moveTo>
                    <a:pt x="2278" y="1"/>
                  </a:moveTo>
                  <a:lnTo>
                    <a:pt x="2263" y="16"/>
                  </a:lnTo>
                  <a:lnTo>
                    <a:pt x="2375" y="16"/>
                  </a:lnTo>
                  <a:lnTo>
                    <a:pt x="2375" y="1"/>
                  </a:lnTo>
                  <a:close/>
                  <a:moveTo>
                    <a:pt x="2486" y="1"/>
                  </a:moveTo>
                  <a:lnTo>
                    <a:pt x="2471" y="16"/>
                  </a:lnTo>
                  <a:lnTo>
                    <a:pt x="2582" y="16"/>
                  </a:lnTo>
                  <a:lnTo>
                    <a:pt x="2567" y="1"/>
                  </a:lnTo>
                  <a:close/>
                  <a:moveTo>
                    <a:pt x="2694" y="1"/>
                  </a:moveTo>
                  <a:lnTo>
                    <a:pt x="2678" y="16"/>
                  </a:lnTo>
                  <a:lnTo>
                    <a:pt x="2790" y="16"/>
                  </a:lnTo>
                  <a:lnTo>
                    <a:pt x="2775" y="1"/>
                  </a:lnTo>
                  <a:close/>
                  <a:moveTo>
                    <a:pt x="2886" y="1"/>
                  </a:moveTo>
                  <a:lnTo>
                    <a:pt x="2886" y="16"/>
                  </a:lnTo>
                  <a:lnTo>
                    <a:pt x="2998" y="16"/>
                  </a:lnTo>
                  <a:lnTo>
                    <a:pt x="2982" y="1"/>
                  </a:lnTo>
                  <a:close/>
                  <a:moveTo>
                    <a:pt x="3094" y="1"/>
                  </a:moveTo>
                  <a:lnTo>
                    <a:pt x="3094" y="16"/>
                  </a:lnTo>
                  <a:lnTo>
                    <a:pt x="3190" y="16"/>
                  </a:lnTo>
                  <a:lnTo>
                    <a:pt x="3190" y="1"/>
                  </a:lnTo>
                  <a:close/>
                  <a:moveTo>
                    <a:pt x="3306" y="1"/>
                  </a:moveTo>
                  <a:lnTo>
                    <a:pt x="3306" y="16"/>
                  </a:lnTo>
                  <a:lnTo>
                    <a:pt x="3402" y="16"/>
                  </a:lnTo>
                  <a:lnTo>
                    <a:pt x="3402" y="1"/>
                  </a:lnTo>
                  <a:close/>
                  <a:moveTo>
                    <a:pt x="3513" y="1"/>
                  </a:moveTo>
                  <a:lnTo>
                    <a:pt x="3498" y="16"/>
                  </a:lnTo>
                  <a:lnTo>
                    <a:pt x="3609" y="16"/>
                  </a:lnTo>
                  <a:lnTo>
                    <a:pt x="3609" y="1"/>
                  </a:lnTo>
                  <a:close/>
                  <a:moveTo>
                    <a:pt x="3721" y="1"/>
                  </a:moveTo>
                  <a:lnTo>
                    <a:pt x="3706" y="16"/>
                  </a:lnTo>
                  <a:lnTo>
                    <a:pt x="3817" y="16"/>
                  </a:lnTo>
                  <a:lnTo>
                    <a:pt x="3802" y="1"/>
                  </a:lnTo>
                  <a:close/>
                  <a:moveTo>
                    <a:pt x="3929" y="1"/>
                  </a:moveTo>
                  <a:lnTo>
                    <a:pt x="3913" y="16"/>
                  </a:lnTo>
                  <a:lnTo>
                    <a:pt x="4025" y="16"/>
                  </a:lnTo>
                  <a:lnTo>
                    <a:pt x="4009" y="1"/>
                  </a:lnTo>
                  <a:close/>
                  <a:moveTo>
                    <a:pt x="4121" y="1"/>
                  </a:moveTo>
                  <a:lnTo>
                    <a:pt x="4121" y="16"/>
                  </a:lnTo>
                  <a:lnTo>
                    <a:pt x="4233" y="16"/>
                  </a:lnTo>
                  <a:lnTo>
                    <a:pt x="4217" y="1"/>
                  </a:lnTo>
                  <a:close/>
                  <a:moveTo>
                    <a:pt x="4329" y="1"/>
                  </a:moveTo>
                  <a:lnTo>
                    <a:pt x="4329" y="16"/>
                  </a:lnTo>
                  <a:lnTo>
                    <a:pt x="4425" y="16"/>
                  </a:lnTo>
                  <a:lnTo>
                    <a:pt x="4425" y="1"/>
                  </a:lnTo>
                  <a:close/>
                  <a:moveTo>
                    <a:pt x="4537" y="1"/>
                  </a:moveTo>
                  <a:lnTo>
                    <a:pt x="4537" y="16"/>
                  </a:lnTo>
                  <a:lnTo>
                    <a:pt x="4633" y="16"/>
                  </a:lnTo>
                  <a:lnTo>
                    <a:pt x="4633" y="1"/>
                  </a:lnTo>
                  <a:close/>
                  <a:moveTo>
                    <a:pt x="4748" y="1"/>
                  </a:moveTo>
                  <a:lnTo>
                    <a:pt x="4729" y="16"/>
                  </a:lnTo>
                  <a:lnTo>
                    <a:pt x="4844" y="16"/>
                  </a:lnTo>
                  <a:lnTo>
                    <a:pt x="4844" y="1"/>
                  </a:lnTo>
                  <a:close/>
                  <a:moveTo>
                    <a:pt x="4956" y="1"/>
                  </a:moveTo>
                  <a:lnTo>
                    <a:pt x="4940" y="16"/>
                  </a:lnTo>
                  <a:lnTo>
                    <a:pt x="5052" y="16"/>
                  </a:lnTo>
                  <a:lnTo>
                    <a:pt x="5037" y="1"/>
                  </a:lnTo>
                  <a:close/>
                  <a:moveTo>
                    <a:pt x="5164" y="1"/>
                  </a:moveTo>
                  <a:lnTo>
                    <a:pt x="5148" y="16"/>
                  </a:lnTo>
                  <a:lnTo>
                    <a:pt x="5260" y="16"/>
                  </a:lnTo>
                  <a:lnTo>
                    <a:pt x="5244" y="1"/>
                  </a:lnTo>
                  <a:close/>
                  <a:moveTo>
                    <a:pt x="5371" y="1"/>
                  </a:moveTo>
                  <a:lnTo>
                    <a:pt x="5356" y="16"/>
                  </a:lnTo>
                  <a:lnTo>
                    <a:pt x="5468" y="16"/>
                  </a:lnTo>
                  <a:lnTo>
                    <a:pt x="5452" y="1"/>
                  </a:lnTo>
                  <a:close/>
                  <a:moveTo>
                    <a:pt x="5564" y="1"/>
                  </a:moveTo>
                  <a:lnTo>
                    <a:pt x="5564" y="16"/>
                  </a:lnTo>
                  <a:lnTo>
                    <a:pt x="5675" y="16"/>
                  </a:lnTo>
                  <a:lnTo>
                    <a:pt x="5660" y="1"/>
                  </a:lnTo>
                  <a:close/>
                  <a:moveTo>
                    <a:pt x="5771" y="1"/>
                  </a:moveTo>
                  <a:lnTo>
                    <a:pt x="5771" y="16"/>
                  </a:lnTo>
                  <a:lnTo>
                    <a:pt x="5868" y="16"/>
                  </a:lnTo>
                  <a:lnTo>
                    <a:pt x="5868" y="1"/>
                  </a:lnTo>
                  <a:close/>
                </a:path>
              </a:pathLst>
            </a:custGeom>
            <a:solidFill>
              <a:srgbClr val="C0986F">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5"/>
            <p:cNvSpPr/>
            <p:nvPr/>
          </p:nvSpPr>
          <p:spPr>
            <a:xfrm>
              <a:off x="3688372" y="3591180"/>
              <a:ext cx="1761544" cy="4003"/>
            </a:xfrm>
            <a:custGeom>
              <a:avLst/>
              <a:gdLst/>
              <a:ahLst/>
              <a:cxnLst/>
              <a:rect l="l" t="t" r="r" b="b"/>
              <a:pathLst>
                <a:path w="5868" h="16" extrusionOk="0">
                  <a:moveTo>
                    <a:pt x="1" y="0"/>
                  </a:moveTo>
                  <a:lnTo>
                    <a:pt x="16" y="15"/>
                  </a:lnTo>
                  <a:lnTo>
                    <a:pt x="97" y="15"/>
                  </a:lnTo>
                  <a:lnTo>
                    <a:pt x="112" y="0"/>
                  </a:lnTo>
                  <a:close/>
                  <a:moveTo>
                    <a:pt x="209" y="0"/>
                  </a:moveTo>
                  <a:lnTo>
                    <a:pt x="209" y="15"/>
                  </a:lnTo>
                  <a:lnTo>
                    <a:pt x="305" y="15"/>
                  </a:lnTo>
                  <a:lnTo>
                    <a:pt x="324" y="0"/>
                  </a:lnTo>
                  <a:close/>
                  <a:moveTo>
                    <a:pt x="420" y="0"/>
                  </a:moveTo>
                  <a:lnTo>
                    <a:pt x="420" y="15"/>
                  </a:lnTo>
                  <a:lnTo>
                    <a:pt x="516" y="15"/>
                  </a:lnTo>
                  <a:lnTo>
                    <a:pt x="516" y="0"/>
                  </a:lnTo>
                  <a:close/>
                  <a:moveTo>
                    <a:pt x="628" y="0"/>
                  </a:moveTo>
                  <a:lnTo>
                    <a:pt x="628" y="15"/>
                  </a:lnTo>
                  <a:lnTo>
                    <a:pt x="724" y="15"/>
                  </a:lnTo>
                  <a:lnTo>
                    <a:pt x="724" y="0"/>
                  </a:lnTo>
                  <a:close/>
                  <a:moveTo>
                    <a:pt x="820" y="0"/>
                  </a:moveTo>
                  <a:lnTo>
                    <a:pt x="836" y="15"/>
                  </a:lnTo>
                  <a:lnTo>
                    <a:pt x="932" y="15"/>
                  </a:lnTo>
                  <a:lnTo>
                    <a:pt x="932" y="0"/>
                  </a:lnTo>
                  <a:close/>
                  <a:moveTo>
                    <a:pt x="1028" y="0"/>
                  </a:moveTo>
                  <a:lnTo>
                    <a:pt x="1043" y="15"/>
                  </a:lnTo>
                  <a:lnTo>
                    <a:pt x="1124" y="15"/>
                  </a:lnTo>
                  <a:lnTo>
                    <a:pt x="1140" y="0"/>
                  </a:lnTo>
                  <a:close/>
                  <a:moveTo>
                    <a:pt x="1236" y="0"/>
                  </a:moveTo>
                  <a:lnTo>
                    <a:pt x="1251" y="15"/>
                  </a:lnTo>
                  <a:lnTo>
                    <a:pt x="1332" y="15"/>
                  </a:lnTo>
                  <a:lnTo>
                    <a:pt x="1347" y="0"/>
                  </a:lnTo>
                  <a:close/>
                  <a:moveTo>
                    <a:pt x="1444" y="0"/>
                  </a:moveTo>
                  <a:lnTo>
                    <a:pt x="1459" y="15"/>
                  </a:lnTo>
                  <a:lnTo>
                    <a:pt x="1540" y="15"/>
                  </a:lnTo>
                  <a:lnTo>
                    <a:pt x="1555" y="0"/>
                  </a:lnTo>
                  <a:close/>
                  <a:moveTo>
                    <a:pt x="1651" y="0"/>
                  </a:moveTo>
                  <a:lnTo>
                    <a:pt x="1651" y="15"/>
                  </a:lnTo>
                  <a:lnTo>
                    <a:pt x="1747" y="15"/>
                  </a:lnTo>
                  <a:lnTo>
                    <a:pt x="1767" y="0"/>
                  </a:lnTo>
                  <a:close/>
                  <a:moveTo>
                    <a:pt x="1863" y="0"/>
                  </a:moveTo>
                  <a:lnTo>
                    <a:pt x="1863" y="15"/>
                  </a:lnTo>
                  <a:lnTo>
                    <a:pt x="1959" y="15"/>
                  </a:lnTo>
                  <a:lnTo>
                    <a:pt x="1959" y="0"/>
                  </a:lnTo>
                  <a:close/>
                  <a:moveTo>
                    <a:pt x="2055" y="0"/>
                  </a:moveTo>
                  <a:lnTo>
                    <a:pt x="2071" y="15"/>
                  </a:lnTo>
                  <a:lnTo>
                    <a:pt x="2167" y="15"/>
                  </a:lnTo>
                  <a:lnTo>
                    <a:pt x="2167" y="0"/>
                  </a:lnTo>
                  <a:close/>
                  <a:moveTo>
                    <a:pt x="2263" y="0"/>
                  </a:moveTo>
                  <a:lnTo>
                    <a:pt x="2278" y="15"/>
                  </a:lnTo>
                  <a:lnTo>
                    <a:pt x="2375" y="15"/>
                  </a:lnTo>
                  <a:lnTo>
                    <a:pt x="2375" y="0"/>
                  </a:lnTo>
                  <a:close/>
                  <a:moveTo>
                    <a:pt x="2471" y="0"/>
                  </a:moveTo>
                  <a:lnTo>
                    <a:pt x="2486" y="15"/>
                  </a:lnTo>
                  <a:lnTo>
                    <a:pt x="2567" y="15"/>
                  </a:lnTo>
                  <a:lnTo>
                    <a:pt x="2582" y="0"/>
                  </a:lnTo>
                  <a:close/>
                  <a:moveTo>
                    <a:pt x="2678" y="0"/>
                  </a:moveTo>
                  <a:lnTo>
                    <a:pt x="2694" y="15"/>
                  </a:lnTo>
                  <a:lnTo>
                    <a:pt x="2775" y="15"/>
                  </a:lnTo>
                  <a:lnTo>
                    <a:pt x="2790" y="0"/>
                  </a:lnTo>
                  <a:close/>
                  <a:moveTo>
                    <a:pt x="2886" y="0"/>
                  </a:moveTo>
                  <a:lnTo>
                    <a:pt x="2886" y="15"/>
                  </a:lnTo>
                  <a:lnTo>
                    <a:pt x="2982" y="15"/>
                  </a:lnTo>
                  <a:lnTo>
                    <a:pt x="2998" y="0"/>
                  </a:lnTo>
                  <a:close/>
                  <a:moveTo>
                    <a:pt x="3094" y="0"/>
                  </a:moveTo>
                  <a:lnTo>
                    <a:pt x="3094" y="15"/>
                  </a:lnTo>
                  <a:lnTo>
                    <a:pt x="3190" y="15"/>
                  </a:lnTo>
                  <a:lnTo>
                    <a:pt x="3190" y="0"/>
                  </a:lnTo>
                  <a:close/>
                  <a:moveTo>
                    <a:pt x="3306" y="0"/>
                  </a:moveTo>
                  <a:lnTo>
                    <a:pt x="3306" y="15"/>
                  </a:lnTo>
                  <a:lnTo>
                    <a:pt x="3402" y="15"/>
                  </a:lnTo>
                  <a:lnTo>
                    <a:pt x="3402" y="0"/>
                  </a:lnTo>
                  <a:close/>
                  <a:moveTo>
                    <a:pt x="3498" y="0"/>
                  </a:moveTo>
                  <a:lnTo>
                    <a:pt x="3513" y="15"/>
                  </a:lnTo>
                  <a:lnTo>
                    <a:pt x="3609" y="15"/>
                  </a:lnTo>
                  <a:lnTo>
                    <a:pt x="3609" y="0"/>
                  </a:lnTo>
                  <a:close/>
                  <a:moveTo>
                    <a:pt x="3706" y="0"/>
                  </a:moveTo>
                  <a:lnTo>
                    <a:pt x="3721" y="15"/>
                  </a:lnTo>
                  <a:lnTo>
                    <a:pt x="3802" y="15"/>
                  </a:lnTo>
                  <a:lnTo>
                    <a:pt x="3817" y="0"/>
                  </a:lnTo>
                  <a:close/>
                  <a:moveTo>
                    <a:pt x="3913" y="0"/>
                  </a:moveTo>
                  <a:lnTo>
                    <a:pt x="3929" y="15"/>
                  </a:lnTo>
                  <a:lnTo>
                    <a:pt x="4009" y="15"/>
                  </a:lnTo>
                  <a:lnTo>
                    <a:pt x="4025" y="0"/>
                  </a:lnTo>
                  <a:close/>
                  <a:moveTo>
                    <a:pt x="4121" y="0"/>
                  </a:moveTo>
                  <a:lnTo>
                    <a:pt x="4121" y="15"/>
                  </a:lnTo>
                  <a:lnTo>
                    <a:pt x="4217" y="15"/>
                  </a:lnTo>
                  <a:lnTo>
                    <a:pt x="4233" y="0"/>
                  </a:lnTo>
                  <a:close/>
                  <a:moveTo>
                    <a:pt x="4329" y="0"/>
                  </a:moveTo>
                  <a:lnTo>
                    <a:pt x="4329" y="15"/>
                  </a:lnTo>
                  <a:lnTo>
                    <a:pt x="4425" y="15"/>
                  </a:lnTo>
                  <a:lnTo>
                    <a:pt x="4425" y="0"/>
                  </a:lnTo>
                  <a:close/>
                  <a:moveTo>
                    <a:pt x="4537" y="0"/>
                  </a:moveTo>
                  <a:lnTo>
                    <a:pt x="4537" y="15"/>
                  </a:lnTo>
                  <a:lnTo>
                    <a:pt x="4633" y="15"/>
                  </a:lnTo>
                  <a:lnTo>
                    <a:pt x="4633" y="0"/>
                  </a:lnTo>
                  <a:close/>
                  <a:moveTo>
                    <a:pt x="4729" y="0"/>
                  </a:moveTo>
                  <a:lnTo>
                    <a:pt x="4748" y="15"/>
                  </a:lnTo>
                  <a:lnTo>
                    <a:pt x="4844" y="15"/>
                  </a:lnTo>
                  <a:lnTo>
                    <a:pt x="4844" y="0"/>
                  </a:lnTo>
                  <a:close/>
                  <a:moveTo>
                    <a:pt x="4940" y="0"/>
                  </a:moveTo>
                  <a:lnTo>
                    <a:pt x="4956" y="15"/>
                  </a:lnTo>
                  <a:lnTo>
                    <a:pt x="5037" y="15"/>
                  </a:lnTo>
                  <a:lnTo>
                    <a:pt x="5052" y="0"/>
                  </a:lnTo>
                  <a:close/>
                  <a:moveTo>
                    <a:pt x="5148" y="0"/>
                  </a:moveTo>
                  <a:lnTo>
                    <a:pt x="5164" y="15"/>
                  </a:lnTo>
                  <a:lnTo>
                    <a:pt x="5244" y="15"/>
                  </a:lnTo>
                  <a:lnTo>
                    <a:pt x="5260" y="0"/>
                  </a:lnTo>
                  <a:close/>
                  <a:moveTo>
                    <a:pt x="5356" y="0"/>
                  </a:moveTo>
                  <a:lnTo>
                    <a:pt x="5371" y="15"/>
                  </a:lnTo>
                  <a:lnTo>
                    <a:pt x="5452" y="15"/>
                  </a:lnTo>
                  <a:lnTo>
                    <a:pt x="5468" y="0"/>
                  </a:lnTo>
                  <a:close/>
                  <a:moveTo>
                    <a:pt x="5564" y="0"/>
                  </a:moveTo>
                  <a:lnTo>
                    <a:pt x="5564" y="15"/>
                  </a:lnTo>
                  <a:lnTo>
                    <a:pt x="5660" y="15"/>
                  </a:lnTo>
                  <a:lnTo>
                    <a:pt x="5675" y="0"/>
                  </a:lnTo>
                  <a:close/>
                  <a:moveTo>
                    <a:pt x="5771" y="0"/>
                  </a:moveTo>
                  <a:lnTo>
                    <a:pt x="5771" y="15"/>
                  </a:lnTo>
                  <a:lnTo>
                    <a:pt x="5868" y="15"/>
                  </a:lnTo>
                  <a:lnTo>
                    <a:pt x="5868" y="0"/>
                  </a:lnTo>
                  <a:close/>
                </a:path>
              </a:pathLst>
            </a:custGeom>
            <a:solidFill>
              <a:srgbClr val="C0986F">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5"/>
            <p:cNvSpPr/>
            <p:nvPr/>
          </p:nvSpPr>
          <p:spPr>
            <a:xfrm>
              <a:off x="3453019" y="1886689"/>
              <a:ext cx="2238254" cy="5004"/>
            </a:xfrm>
            <a:custGeom>
              <a:avLst/>
              <a:gdLst/>
              <a:ahLst/>
              <a:cxnLst/>
              <a:rect l="l" t="t" r="r" b="b"/>
              <a:pathLst>
                <a:path w="7456" h="20" extrusionOk="0">
                  <a:moveTo>
                    <a:pt x="0" y="0"/>
                  </a:moveTo>
                  <a:lnTo>
                    <a:pt x="0" y="19"/>
                  </a:lnTo>
                  <a:lnTo>
                    <a:pt x="96" y="19"/>
                  </a:lnTo>
                  <a:lnTo>
                    <a:pt x="96" y="0"/>
                  </a:lnTo>
                  <a:close/>
                  <a:moveTo>
                    <a:pt x="208" y="0"/>
                  </a:moveTo>
                  <a:lnTo>
                    <a:pt x="192" y="19"/>
                  </a:lnTo>
                  <a:lnTo>
                    <a:pt x="304" y="19"/>
                  </a:lnTo>
                  <a:lnTo>
                    <a:pt x="304" y="0"/>
                  </a:lnTo>
                  <a:close/>
                  <a:moveTo>
                    <a:pt x="416" y="0"/>
                  </a:moveTo>
                  <a:lnTo>
                    <a:pt x="400" y="19"/>
                  </a:lnTo>
                  <a:lnTo>
                    <a:pt x="512" y="19"/>
                  </a:lnTo>
                  <a:lnTo>
                    <a:pt x="496" y="0"/>
                  </a:lnTo>
                  <a:close/>
                  <a:moveTo>
                    <a:pt x="627" y="0"/>
                  </a:moveTo>
                  <a:lnTo>
                    <a:pt x="608" y="19"/>
                  </a:lnTo>
                  <a:lnTo>
                    <a:pt x="723" y="19"/>
                  </a:lnTo>
                  <a:lnTo>
                    <a:pt x="704" y="0"/>
                  </a:lnTo>
                  <a:close/>
                  <a:moveTo>
                    <a:pt x="820" y="0"/>
                  </a:moveTo>
                  <a:lnTo>
                    <a:pt x="820" y="19"/>
                  </a:lnTo>
                  <a:lnTo>
                    <a:pt x="931" y="19"/>
                  </a:lnTo>
                  <a:lnTo>
                    <a:pt x="916" y="0"/>
                  </a:lnTo>
                  <a:close/>
                  <a:moveTo>
                    <a:pt x="1027" y="0"/>
                  </a:moveTo>
                  <a:lnTo>
                    <a:pt x="1027" y="19"/>
                  </a:lnTo>
                  <a:lnTo>
                    <a:pt x="1123" y="19"/>
                  </a:lnTo>
                  <a:lnTo>
                    <a:pt x="1123" y="0"/>
                  </a:lnTo>
                  <a:close/>
                  <a:moveTo>
                    <a:pt x="1235" y="0"/>
                  </a:moveTo>
                  <a:lnTo>
                    <a:pt x="1235" y="19"/>
                  </a:lnTo>
                  <a:lnTo>
                    <a:pt x="1331" y="19"/>
                  </a:lnTo>
                  <a:lnTo>
                    <a:pt x="1331" y="0"/>
                  </a:lnTo>
                  <a:close/>
                  <a:moveTo>
                    <a:pt x="1443" y="0"/>
                  </a:moveTo>
                  <a:lnTo>
                    <a:pt x="1427" y="19"/>
                  </a:lnTo>
                  <a:lnTo>
                    <a:pt x="1539" y="19"/>
                  </a:lnTo>
                  <a:lnTo>
                    <a:pt x="1539" y="0"/>
                  </a:lnTo>
                  <a:close/>
                  <a:moveTo>
                    <a:pt x="1651" y="0"/>
                  </a:moveTo>
                  <a:lnTo>
                    <a:pt x="1635" y="19"/>
                  </a:lnTo>
                  <a:lnTo>
                    <a:pt x="1747" y="19"/>
                  </a:lnTo>
                  <a:lnTo>
                    <a:pt x="1731" y="0"/>
                  </a:lnTo>
                  <a:close/>
                  <a:moveTo>
                    <a:pt x="1858" y="0"/>
                  </a:moveTo>
                  <a:lnTo>
                    <a:pt x="1843" y="19"/>
                  </a:lnTo>
                  <a:lnTo>
                    <a:pt x="1954" y="19"/>
                  </a:lnTo>
                  <a:lnTo>
                    <a:pt x="1939" y="0"/>
                  </a:lnTo>
                  <a:close/>
                  <a:moveTo>
                    <a:pt x="2070" y="0"/>
                  </a:moveTo>
                  <a:lnTo>
                    <a:pt x="2051" y="19"/>
                  </a:lnTo>
                  <a:lnTo>
                    <a:pt x="2166" y="19"/>
                  </a:lnTo>
                  <a:lnTo>
                    <a:pt x="2147" y="0"/>
                  </a:lnTo>
                  <a:close/>
                  <a:moveTo>
                    <a:pt x="2262" y="0"/>
                  </a:moveTo>
                  <a:lnTo>
                    <a:pt x="2262" y="19"/>
                  </a:lnTo>
                  <a:lnTo>
                    <a:pt x="2374" y="19"/>
                  </a:lnTo>
                  <a:lnTo>
                    <a:pt x="2358" y="0"/>
                  </a:lnTo>
                  <a:close/>
                  <a:moveTo>
                    <a:pt x="2470" y="0"/>
                  </a:moveTo>
                  <a:lnTo>
                    <a:pt x="2470" y="19"/>
                  </a:lnTo>
                  <a:lnTo>
                    <a:pt x="2566" y="19"/>
                  </a:lnTo>
                  <a:lnTo>
                    <a:pt x="2566" y="0"/>
                  </a:lnTo>
                  <a:close/>
                  <a:moveTo>
                    <a:pt x="2678" y="0"/>
                  </a:moveTo>
                  <a:lnTo>
                    <a:pt x="2678" y="19"/>
                  </a:lnTo>
                  <a:lnTo>
                    <a:pt x="2774" y="19"/>
                  </a:lnTo>
                  <a:lnTo>
                    <a:pt x="2774" y="0"/>
                  </a:lnTo>
                  <a:close/>
                  <a:moveTo>
                    <a:pt x="2885" y="0"/>
                  </a:moveTo>
                  <a:lnTo>
                    <a:pt x="2870" y="19"/>
                  </a:lnTo>
                  <a:lnTo>
                    <a:pt x="2982" y="19"/>
                  </a:lnTo>
                  <a:lnTo>
                    <a:pt x="2982" y="0"/>
                  </a:lnTo>
                  <a:close/>
                  <a:moveTo>
                    <a:pt x="3093" y="0"/>
                  </a:moveTo>
                  <a:lnTo>
                    <a:pt x="3078" y="19"/>
                  </a:lnTo>
                  <a:lnTo>
                    <a:pt x="3189" y="19"/>
                  </a:lnTo>
                  <a:lnTo>
                    <a:pt x="3174" y="0"/>
                  </a:lnTo>
                  <a:close/>
                  <a:moveTo>
                    <a:pt x="3301" y="0"/>
                  </a:moveTo>
                  <a:lnTo>
                    <a:pt x="3285" y="19"/>
                  </a:lnTo>
                  <a:lnTo>
                    <a:pt x="3397" y="19"/>
                  </a:lnTo>
                  <a:lnTo>
                    <a:pt x="3382" y="0"/>
                  </a:lnTo>
                  <a:close/>
                  <a:moveTo>
                    <a:pt x="3493" y="0"/>
                  </a:moveTo>
                  <a:lnTo>
                    <a:pt x="3493" y="19"/>
                  </a:lnTo>
                  <a:lnTo>
                    <a:pt x="3609" y="19"/>
                  </a:lnTo>
                  <a:lnTo>
                    <a:pt x="3589" y="0"/>
                  </a:lnTo>
                  <a:close/>
                  <a:moveTo>
                    <a:pt x="3705" y="0"/>
                  </a:moveTo>
                  <a:lnTo>
                    <a:pt x="3705" y="19"/>
                  </a:lnTo>
                  <a:lnTo>
                    <a:pt x="3801" y="19"/>
                  </a:lnTo>
                  <a:lnTo>
                    <a:pt x="3801" y="0"/>
                  </a:lnTo>
                  <a:close/>
                  <a:moveTo>
                    <a:pt x="3913" y="0"/>
                  </a:moveTo>
                  <a:lnTo>
                    <a:pt x="3913" y="19"/>
                  </a:lnTo>
                  <a:lnTo>
                    <a:pt x="4009" y="19"/>
                  </a:lnTo>
                  <a:lnTo>
                    <a:pt x="4009" y="0"/>
                  </a:lnTo>
                  <a:close/>
                  <a:moveTo>
                    <a:pt x="4120" y="0"/>
                  </a:moveTo>
                  <a:lnTo>
                    <a:pt x="4105" y="19"/>
                  </a:lnTo>
                  <a:lnTo>
                    <a:pt x="4216" y="19"/>
                  </a:lnTo>
                  <a:lnTo>
                    <a:pt x="4216" y="0"/>
                  </a:lnTo>
                  <a:close/>
                  <a:moveTo>
                    <a:pt x="4328" y="0"/>
                  </a:moveTo>
                  <a:lnTo>
                    <a:pt x="4313" y="19"/>
                  </a:lnTo>
                  <a:lnTo>
                    <a:pt x="4424" y="19"/>
                  </a:lnTo>
                  <a:lnTo>
                    <a:pt x="4409" y="0"/>
                  </a:lnTo>
                  <a:close/>
                  <a:moveTo>
                    <a:pt x="4536" y="0"/>
                  </a:moveTo>
                  <a:lnTo>
                    <a:pt x="4520" y="19"/>
                  </a:lnTo>
                  <a:lnTo>
                    <a:pt x="4632" y="19"/>
                  </a:lnTo>
                  <a:lnTo>
                    <a:pt x="4617" y="0"/>
                  </a:lnTo>
                  <a:close/>
                  <a:moveTo>
                    <a:pt x="4728" y="0"/>
                  </a:moveTo>
                  <a:lnTo>
                    <a:pt x="4728" y="19"/>
                  </a:lnTo>
                  <a:lnTo>
                    <a:pt x="4840" y="19"/>
                  </a:lnTo>
                  <a:lnTo>
                    <a:pt x="4824" y="0"/>
                  </a:lnTo>
                  <a:close/>
                  <a:moveTo>
                    <a:pt x="4936" y="0"/>
                  </a:moveTo>
                  <a:lnTo>
                    <a:pt x="4936" y="19"/>
                  </a:lnTo>
                  <a:lnTo>
                    <a:pt x="5032" y="19"/>
                  </a:lnTo>
                  <a:lnTo>
                    <a:pt x="5032" y="0"/>
                  </a:lnTo>
                  <a:close/>
                  <a:moveTo>
                    <a:pt x="5147" y="0"/>
                  </a:moveTo>
                  <a:lnTo>
                    <a:pt x="5147" y="19"/>
                  </a:lnTo>
                  <a:lnTo>
                    <a:pt x="5244" y="19"/>
                  </a:lnTo>
                  <a:lnTo>
                    <a:pt x="5244" y="0"/>
                  </a:lnTo>
                  <a:close/>
                  <a:moveTo>
                    <a:pt x="5355" y="0"/>
                  </a:moveTo>
                  <a:lnTo>
                    <a:pt x="5340" y="19"/>
                  </a:lnTo>
                  <a:lnTo>
                    <a:pt x="5451" y="19"/>
                  </a:lnTo>
                  <a:lnTo>
                    <a:pt x="5451" y="0"/>
                  </a:lnTo>
                  <a:close/>
                  <a:moveTo>
                    <a:pt x="5563" y="0"/>
                  </a:moveTo>
                  <a:lnTo>
                    <a:pt x="5548" y="19"/>
                  </a:lnTo>
                  <a:lnTo>
                    <a:pt x="5659" y="19"/>
                  </a:lnTo>
                  <a:lnTo>
                    <a:pt x="5644" y="0"/>
                  </a:lnTo>
                  <a:close/>
                  <a:moveTo>
                    <a:pt x="5771" y="0"/>
                  </a:moveTo>
                  <a:lnTo>
                    <a:pt x="5755" y="19"/>
                  </a:lnTo>
                  <a:lnTo>
                    <a:pt x="5867" y="19"/>
                  </a:lnTo>
                  <a:lnTo>
                    <a:pt x="5851" y="0"/>
                  </a:lnTo>
                  <a:close/>
                  <a:moveTo>
                    <a:pt x="5978" y="0"/>
                  </a:moveTo>
                  <a:lnTo>
                    <a:pt x="5963" y="19"/>
                  </a:lnTo>
                  <a:lnTo>
                    <a:pt x="6075" y="19"/>
                  </a:lnTo>
                  <a:lnTo>
                    <a:pt x="6059" y="0"/>
                  </a:lnTo>
                  <a:close/>
                  <a:moveTo>
                    <a:pt x="6171" y="0"/>
                  </a:moveTo>
                  <a:lnTo>
                    <a:pt x="6171" y="19"/>
                  </a:lnTo>
                  <a:lnTo>
                    <a:pt x="6282" y="19"/>
                  </a:lnTo>
                  <a:lnTo>
                    <a:pt x="6267" y="0"/>
                  </a:lnTo>
                  <a:close/>
                  <a:moveTo>
                    <a:pt x="6378" y="0"/>
                  </a:moveTo>
                  <a:lnTo>
                    <a:pt x="6378" y="19"/>
                  </a:lnTo>
                  <a:lnTo>
                    <a:pt x="6475" y="19"/>
                  </a:lnTo>
                  <a:lnTo>
                    <a:pt x="6475" y="0"/>
                  </a:lnTo>
                  <a:close/>
                  <a:moveTo>
                    <a:pt x="6590" y="0"/>
                  </a:moveTo>
                  <a:lnTo>
                    <a:pt x="6590" y="19"/>
                  </a:lnTo>
                  <a:lnTo>
                    <a:pt x="6686" y="19"/>
                  </a:lnTo>
                  <a:lnTo>
                    <a:pt x="6686" y="0"/>
                  </a:lnTo>
                  <a:close/>
                  <a:moveTo>
                    <a:pt x="6798" y="0"/>
                  </a:moveTo>
                  <a:lnTo>
                    <a:pt x="6782" y="19"/>
                  </a:lnTo>
                  <a:lnTo>
                    <a:pt x="6894" y="19"/>
                  </a:lnTo>
                  <a:lnTo>
                    <a:pt x="6894" y="0"/>
                  </a:lnTo>
                  <a:close/>
                  <a:moveTo>
                    <a:pt x="7006" y="0"/>
                  </a:moveTo>
                  <a:lnTo>
                    <a:pt x="6990" y="19"/>
                  </a:lnTo>
                  <a:lnTo>
                    <a:pt x="7102" y="19"/>
                  </a:lnTo>
                  <a:lnTo>
                    <a:pt x="7086" y="0"/>
                  </a:lnTo>
                  <a:close/>
                  <a:moveTo>
                    <a:pt x="7213" y="0"/>
                  </a:moveTo>
                  <a:lnTo>
                    <a:pt x="7198" y="19"/>
                  </a:lnTo>
                  <a:lnTo>
                    <a:pt x="7309" y="19"/>
                  </a:lnTo>
                  <a:lnTo>
                    <a:pt x="7294" y="0"/>
                  </a:lnTo>
                  <a:close/>
                  <a:moveTo>
                    <a:pt x="7406" y="0"/>
                  </a:moveTo>
                  <a:lnTo>
                    <a:pt x="7406" y="19"/>
                  </a:lnTo>
                  <a:lnTo>
                    <a:pt x="7456" y="19"/>
                  </a:lnTo>
                  <a:lnTo>
                    <a:pt x="7456" y="0"/>
                  </a:lnTo>
                  <a:close/>
                </a:path>
              </a:pathLst>
            </a:custGeom>
            <a:solidFill>
              <a:srgbClr val="C0986F">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5"/>
            <p:cNvSpPr/>
            <p:nvPr/>
          </p:nvSpPr>
          <p:spPr>
            <a:xfrm>
              <a:off x="3453019" y="2235943"/>
              <a:ext cx="2238254" cy="4003"/>
            </a:xfrm>
            <a:custGeom>
              <a:avLst/>
              <a:gdLst/>
              <a:ahLst/>
              <a:cxnLst/>
              <a:rect l="l" t="t" r="r" b="b"/>
              <a:pathLst>
                <a:path w="7456" h="16" extrusionOk="0">
                  <a:moveTo>
                    <a:pt x="0" y="1"/>
                  </a:moveTo>
                  <a:lnTo>
                    <a:pt x="0" y="16"/>
                  </a:lnTo>
                  <a:lnTo>
                    <a:pt x="96" y="16"/>
                  </a:lnTo>
                  <a:lnTo>
                    <a:pt x="96" y="1"/>
                  </a:lnTo>
                  <a:close/>
                  <a:moveTo>
                    <a:pt x="192" y="1"/>
                  </a:moveTo>
                  <a:lnTo>
                    <a:pt x="208" y="16"/>
                  </a:lnTo>
                  <a:lnTo>
                    <a:pt x="304" y="16"/>
                  </a:lnTo>
                  <a:lnTo>
                    <a:pt x="304" y="1"/>
                  </a:lnTo>
                  <a:close/>
                  <a:moveTo>
                    <a:pt x="400" y="1"/>
                  </a:moveTo>
                  <a:lnTo>
                    <a:pt x="416" y="16"/>
                  </a:lnTo>
                  <a:lnTo>
                    <a:pt x="496" y="16"/>
                  </a:lnTo>
                  <a:lnTo>
                    <a:pt x="512" y="1"/>
                  </a:lnTo>
                  <a:close/>
                  <a:moveTo>
                    <a:pt x="608" y="1"/>
                  </a:moveTo>
                  <a:lnTo>
                    <a:pt x="627" y="16"/>
                  </a:lnTo>
                  <a:lnTo>
                    <a:pt x="704" y="16"/>
                  </a:lnTo>
                  <a:lnTo>
                    <a:pt x="723" y="1"/>
                  </a:lnTo>
                  <a:close/>
                  <a:moveTo>
                    <a:pt x="820" y="1"/>
                  </a:moveTo>
                  <a:lnTo>
                    <a:pt x="820" y="16"/>
                  </a:lnTo>
                  <a:lnTo>
                    <a:pt x="916" y="16"/>
                  </a:lnTo>
                  <a:lnTo>
                    <a:pt x="931" y="1"/>
                  </a:lnTo>
                  <a:close/>
                  <a:moveTo>
                    <a:pt x="1027" y="1"/>
                  </a:moveTo>
                  <a:lnTo>
                    <a:pt x="1027" y="16"/>
                  </a:lnTo>
                  <a:lnTo>
                    <a:pt x="1123" y="16"/>
                  </a:lnTo>
                  <a:lnTo>
                    <a:pt x="1123" y="1"/>
                  </a:lnTo>
                  <a:close/>
                  <a:moveTo>
                    <a:pt x="1235" y="1"/>
                  </a:moveTo>
                  <a:lnTo>
                    <a:pt x="1235" y="16"/>
                  </a:lnTo>
                  <a:lnTo>
                    <a:pt x="1331" y="16"/>
                  </a:lnTo>
                  <a:lnTo>
                    <a:pt x="1331" y="1"/>
                  </a:lnTo>
                  <a:close/>
                  <a:moveTo>
                    <a:pt x="1427" y="1"/>
                  </a:moveTo>
                  <a:lnTo>
                    <a:pt x="1443" y="16"/>
                  </a:lnTo>
                  <a:lnTo>
                    <a:pt x="1539" y="16"/>
                  </a:lnTo>
                  <a:lnTo>
                    <a:pt x="1539" y="1"/>
                  </a:lnTo>
                  <a:close/>
                  <a:moveTo>
                    <a:pt x="1635" y="1"/>
                  </a:moveTo>
                  <a:lnTo>
                    <a:pt x="1651" y="16"/>
                  </a:lnTo>
                  <a:lnTo>
                    <a:pt x="1731" y="16"/>
                  </a:lnTo>
                  <a:lnTo>
                    <a:pt x="1747" y="1"/>
                  </a:lnTo>
                  <a:close/>
                  <a:moveTo>
                    <a:pt x="1843" y="1"/>
                  </a:moveTo>
                  <a:lnTo>
                    <a:pt x="1858" y="16"/>
                  </a:lnTo>
                  <a:lnTo>
                    <a:pt x="1939" y="16"/>
                  </a:lnTo>
                  <a:lnTo>
                    <a:pt x="1954" y="1"/>
                  </a:lnTo>
                  <a:close/>
                  <a:moveTo>
                    <a:pt x="2051" y="1"/>
                  </a:moveTo>
                  <a:lnTo>
                    <a:pt x="2070" y="16"/>
                  </a:lnTo>
                  <a:lnTo>
                    <a:pt x="2147" y="16"/>
                  </a:lnTo>
                  <a:lnTo>
                    <a:pt x="2166" y="1"/>
                  </a:lnTo>
                  <a:close/>
                  <a:moveTo>
                    <a:pt x="2262" y="1"/>
                  </a:moveTo>
                  <a:lnTo>
                    <a:pt x="2262" y="16"/>
                  </a:lnTo>
                  <a:lnTo>
                    <a:pt x="2358" y="16"/>
                  </a:lnTo>
                  <a:lnTo>
                    <a:pt x="2374" y="1"/>
                  </a:lnTo>
                  <a:close/>
                  <a:moveTo>
                    <a:pt x="2470" y="1"/>
                  </a:moveTo>
                  <a:lnTo>
                    <a:pt x="2470" y="16"/>
                  </a:lnTo>
                  <a:lnTo>
                    <a:pt x="2566" y="16"/>
                  </a:lnTo>
                  <a:lnTo>
                    <a:pt x="2566" y="1"/>
                  </a:lnTo>
                  <a:close/>
                  <a:moveTo>
                    <a:pt x="2678" y="1"/>
                  </a:moveTo>
                  <a:lnTo>
                    <a:pt x="2678" y="16"/>
                  </a:lnTo>
                  <a:lnTo>
                    <a:pt x="2774" y="16"/>
                  </a:lnTo>
                  <a:lnTo>
                    <a:pt x="2774" y="1"/>
                  </a:lnTo>
                  <a:close/>
                  <a:moveTo>
                    <a:pt x="2870" y="1"/>
                  </a:moveTo>
                  <a:lnTo>
                    <a:pt x="2885" y="16"/>
                  </a:lnTo>
                  <a:lnTo>
                    <a:pt x="2982" y="16"/>
                  </a:lnTo>
                  <a:lnTo>
                    <a:pt x="2982" y="1"/>
                  </a:lnTo>
                  <a:close/>
                  <a:moveTo>
                    <a:pt x="3078" y="1"/>
                  </a:moveTo>
                  <a:lnTo>
                    <a:pt x="3093" y="16"/>
                  </a:lnTo>
                  <a:lnTo>
                    <a:pt x="3174" y="16"/>
                  </a:lnTo>
                  <a:lnTo>
                    <a:pt x="3189" y="1"/>
                  </a:lnTo>
                  <a:close/>
                  <a:moveTo>
                    <a:pt x="3285" y="1"/>
                  </a:moveTo>
                  <a:lnTo>
                    <a:pt x="3301" y="16"/>
                  </a:lnTo>
                  <a:lnTo>
                    <a:pt x="3382" y="16"/>
                  </a:lnTo>
                  <a:lnTo>
                    <a:pt x="3397" y="1"/>
                  </a:lnTo>
                  <a:close/>
                  <a:moveTo>
                    <a:pt x="3493" y="1"/>
                  </a:moveTo>
                  <a:lnTo>
                    <a:pt x="3493" y="16"/>
                  </a:lnTo>
                  <a:lnTo>
                    <a:pt x="3589" y="16"/>
                  </a:lnTo>
                  <a:lnTo>
                    <a:pt x="3609" y="1"/>
                  </a:lnTo>
                  <a:close/>
                  <a:moveTo>
                    <a:pt x="3705" y="1"/>
                  </a:moveTo>
                  <a:lnTo>
                    <a:pt x="3705" y="16"/>
                  </a:lnTo>
                  <a:lnTo>
                    <a:pt x="3801" y="16"/>
                  </a:lnTo>
                  <a:lnTo>
                    <a:pt x="3801" y="1"/>
                  </a:lnTo>
                  <a:close/>
                  <a:moveTo>
                    <a:pt x="3913" y="1"/>
                  </a:moveTo>
                  <a:lnTo>
                    <a:pt x="3913" y="16"/>
                  </a:lnTo>
                  <a:lnTo>
                    <a:pt x="4009" y="16"/>
                  </a:lnTo>
                  <a:lnTo>
                    <a:pt x="4009" y="1"/>
                  </a:lnTo>
                  <a:close/>
                  <a:moveTo>
                    <a:pt x="4105" y="1"/>
                  </a:moveTo>
                  <a:lnTo>
                    <a:pt x="4120" y="16"/>
                  </a:lnTo>
                  <a:lnTo>
                    <a:pt x="4216" y="16"/>
                  </a:lnTo>
                  <a:lnTo>
                    <a:pt x="4216" y="1"/>
                  </a:lnTo>
                  <a:close/>
                  <a:moveTo>
                    <a:pt x="4313" y="1"/>
                  </a:moveTo>
                  <a:lnTo>
                    <a:pt x="4328" y="16"/>
                  </a:lnTo>
                  <a:lnTo>
                    <a:pt x="4409" y="16"/>
                  </a:lnTo>
                  <a:lnTo>
                    <a:pt x="4424" y="1"/>
                  </a:lnTo>
                  <a:close/>
                  <a:moveTo>
                    <a:pt x="4520" y="1"/>
                  </a:moveTo>
                  <a:lnTo>
                    <a:pt x="4536" y="16"/>
                  </a:lnTo>
                  <a:lnTo>
                    <a:pt x="4617" y="16"/>
                  </a:lnTo>
                  <a:lnTo>
                    <a:pt x="4632" y="1"/>
                  </a:lnTo>
                  <a:close/>
                  <a:moveTo>
                    <a:pt x="4728" y="1"/>
                  </a:moveTo>
                  <a:lnTo>
                    <a:pt x="4728" y="16"/>
                  </a:lnTo>
                  <a:lnTo>
                    <a:pt x="4824" y="16"/>
                  </a:lnTo>
                  <a:lnTo>
                    <a:pt x="4840" y="1"/>
                  </a:lnTo>
                  <a:close/>
                  <a:moveTo>
                    <a:pt x="4936" y="1"/>
                  </a:moveTo>
                  <a:lnTo>
                    <a:pt x="4936" y="16"/>
                  </a:lnTo>
                  <a:lnTo>
                    <a:pt x="5032" y="16"/>
                  </a:lnTo>
                  <a:lnTo>
                    <a:pt x="5032" y="1"/>
                  </a:lnTo>
                  <a:close/>
                  <a:moveTo>
                    <a:pt x="5147" y="1"/>
                  </a:moveTo>
                  <a:lnTo>
                    <a:pt x="5147" y="16"/>
                  </a:lnTo>
                  <a:lnTo>
                    <a:pt x="5244" y="16"/>
                  </a:lnTo>
                  <a:lnTo>
                    <a:pt x="5244" y="1"/>
                  </a:lnTo>
                  <a:close/>
                  <a:moveTo>
                    <a:pt x="5340" y="1"/>
                  </a:moveTo>
                  <a:lnTo>
                    <a:pt x="5355" y="16"/>
                  </a:lnTo>
                  <a:lnTo>
                    <a:pt x="5451" y="16"/>
                  </a:lnTo>
                  <a:lnTo>
                    <a:pt x="5451" y="1"/>
                  </a:lnTo>
                  <a:close/>
                  <a:moveTo>
                    <a:pt x="5548" y="1"/>
                  </a:moveTo>
                  <a:lnTo>
                    <a:pt x="5563" y="16"/>
                  </a:lnTo>
                  <a:lnTo>
                    <a:pt x="5644" y="16"/>
                  </a:lnTo>
                  <a:lnTo>
                    <a:pt x="5659" y="1"/>
                  </a:lnTo>
                  <a:close/>
                  <a:moveTo>
                    <a:pt x="5755" y="1"/>
                  </a:moveTo>
                  <a:lnTo>
                    <a:pt x="5771" y="16"/>
                  </a:lnTo>
                  <a:lnTo>
                    <a:pt x="5851" y="16"/>
                  </a:lnTo>
                  <a:lnTo>
                    <a:pt x="5867" y="1"/>
                  </a:lnTo>
                  <a:close/>
                  <a:moveTo>
                    <a:pt x="5963" y="1"/>
                  </a:moveTo>
                  <a:lnTo>
                    <a:pt x="5978" y="16"/>
                  </a:lnTo>
                  <a:lnTo>
                    <a:pt x="6059" y="16"/>
                  </a:lnTo>
                  <a:lnTo>
                    <a:pt x="6075" y="1"/>
                  </a:lnTo>
                  <a:close/>
                  <a:moveTo>
                    <a:pt x="6171" y="1"/>
                  </a:moveTo>
                  <a:lnTo>
                    <a:pt x="6171" y="16"/>
                  </a:lnTo>
                  <a:lnTo>
                    <a:pt x="6267" y="16"/>
                  </a:lnTo>
                  <a:lnTo>
                    <a:pt x="6282" y="1"/>
                  </a:lnTo>
                  <a:close/>
                  <a:moveTo>
                    <a:pt x="6378" y="1"/>
                  </a:moveTo>
                  <a:lnTo>
                    <a:pt x="6378" y="16"/>
                  </a:lnTo>
                  <a:lnTo>
                    <a:pt x="6475" y="16"/>
                  </a:lnTo>
                  <a:lnTo>
                    <a:pt x="6475" y="1"/>
                  </a:lnTo>
                  <a:close/>
                  <a:moveTo>
                    <a:pt x="6590" y="1"/>
                  </a:moveTo>
                  <a:lnTo>
                    <a:pt x="6590" y="16"/>
                  </a:lnTo>
                  <a:lnTo>
                    <a:pt x="6686" y="16"/>
                  </a:lnTo>
                  <a:lnTo>
                    <a:pt x="6686" y="1"/>
                  </a:lnTo>
                  <a:close/>
                  <a:moveTo>
                    <a:pt x="6782" y="1"/>
                  </a:moveTo>
                  <a:lnTo>
                    <a:pt x="6798" y="16"/>
                  </a:lnTo>
                  <a:lnTo>
                    <a:pt x="6894" y="16"/>
                  </a:lnTo>
                  <a:lnTo>
                    <a:pt x="6894" y="1"/>
                  </a:lnTo>
                  <a:close/>
                  <a:moveTo>
                    <a:pt x="6990" y="1"/>
                  </a:moveTo>
                  <a:lnTo>
                    <a:pt x="7006" y="16"/>
                  </a:lnTo>
                  <a:lnTo>
                    <a:pt x="7086" y="16"/>
                  </a:lnTo>
                  <a:lnTo>
                    <a:pt x="7102" y="1"/>
                  </a:lnTo>
                  <a:close/>
                  <a:moveTo>
                    <a:pt x="7198" y="1"/>
                  </a:moveTo>
                  <a:lnTo>
                    <a:pt x="7213" y="16"/>
                  </a:lnTo>
                  <a:lnTo>
                    <a:pt x="7294" y="16"/>
                  </a:lnTo>
                  <a:lnTo>
                    <a:pt x="7309" y="1"/>
                  </a:lnTo>
                  <a:close/>
                  <a:moveTo>
                    <a:pt x="7406" y="1"/>
                  </a:moveTo>
                  <a:lnTo>
                    <a:pt x="7406" y="16"/>
                  </a:lnTo>
                  <a:lnTo>
                    <a:pt x="7456" y="16"/>
                  </a:lnTo>
                  <a:lnTo>
                    <a:pt x="7456" y="1"/>
                  </a:lnTo>
                  <a:close/>
                </a:path>
              </a:pathLst>
            </a:custGeom>
            <a:solidFill>
              <a:srgbClr val="C0986F">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5"/>
            <p:cNvSpPr/>
            <p:nvPr/>
          </p:nvSpPr>
          <p:spPr>
            <a:xfrm>
              <a:off x="3453019" y="2580444"/>
              <a:ext cx="2238254" cy="9006"/>
            </a:xfrm>
            <a:custGeom>
              <a:avLst/>
              <a:gdLst/>
              <a:ahLst/>
              <a:cxnLst/>
              <a:rect l="l" t="t" r="r" b="b"/>
              <a:pathLst>
                <a:path w="7456" h="36" extrusionOk="0">
                  <a:moveTo>
                    <a:pt x="0" y="1"/>
                  </a:moveTo>
                  <a:lnTo>
                    <a:pt x="0" y="16"/>
                  </a:lnTo>
                  <a:lnTo>
                    <a:pt x="0" y="35"/>
                  </a:lnTo>
                  <a:lnTo>
                    <a:pt x="96" y="35"/>
                  </a:lnTo>
                  <a:lnTo>
                    <a:pt x="96" y="16"/>
                  </a:lnTo>
                  <a:lnTo>
                    <a:pt x="96" y="1"/>
                  </a:lnTo>
                  <a:close/>
                  <a:moveTo>
                    <a:pt x="208" y="1"/>
                  </a:moveTo>
                  <a:lnTo>
                    <a:pt x="192" y="16"/>
                  </a:lnTo>
                  <a:lnTo>
                    <a:pt x="208" y="35"/>
                  </a:lnTo>
                  <a:lnTo>
                    <a:pt x="304" y="35"/>
                  </a:lnTo>
                  <a:lnTo>
                    <a:pt x="304" y="16"/>
                  </a:lnTo>
                  <a:lnTo>
                    <a:pt x="304" y="1"/>
                  </a:lnTo>
                  <a:close/>
                  <a:moveTo>
                    <a:pt x="416" y="1"/>
                  </a:moveTo>
                  <a:lnTo>
                    <a:pt x="400" y="16"/>
                  </a:lnTo>
                  <a:lnTo>
                    <a:pt x="416" y="35"/>
                  </a:lnTo>
                  <a:lnTo>
                    <a:pt x="496" y="35"/>
                  </a:lnTo>
                  <a:lnTo>
                    <a:pt x="512" y="16"/>
                  </a:lnTo>
                  <a:lnTo>
                    <a:pt x="496" y="1"/>
                  </a:lnTo>
                  <a:close/>
                  <a:moveTo>
                    <a:pt x="627" y="1"/>
                  </a:moveTo>
                  <a:lnTo>
                    <a:pt x="608" y="16"/>
                  </a:lnTo>
                  <a:lnTo>
                    <a:pt x="627" y="35"/>
                  </a:lnTo>
                  <a:lnTo>
                    <a:pt x="704" y="35"/>
                  </a:lnTo>
                  <a:lnTo>
                    <a:pt x="723" y="16"/>
                  </a:lnTo>
                  <a:lnTo>
                    <a:pt x="704" y="1"/>
                  </a:lnTo>
                  <a:close/>
                  <a:moveTo>
                    <a:pt x="820" y="1"/>
                  </a:moveTo>
                  <a:lnTo>
                    <a:pt x="820" y="16"/>
                  </a:lnTo>
                  <a:lnTo>
                    <a:pt x="820" y="35"/>
                  </a:lnTo>
                  <a:lnTo>
                    <a:pt x="916" y="35"/>
                  </a:lnTo>
                  <a:lnTo>
                    <a:pt x="931" y="16"/>
                  </a:lnTo>
                  <a:lnTo>
                    <a:pt x="916" y="1"/>
                  </a:lnTo>
                  <a:close/>
                  <a:moveTo>
                    <a:pt x="1027" y="1"/>
                  </a:moveTo>
                  <a:lnTo>
                    <a:pt x="1027" y="16"/>
                  </a:lnTo>
                  <a:lnTo>
                    <a:pt x="1027" y="35"/>
                  </a:lnTo>
                  <a:lnTo>
                    <a:pt x="1123" y="35"/>
                  </a:lnTo>
                  <a:lnTo>
                    <a:pt x="1123" y="16"/>
                  </a:lnTo>
                  <a:lnTo>
                    <a:pt x="1123" y="1"/>
                  </a:lnTo>
                  <a:close/>
                  <a:moveTo>
                    <a:pt x="1235" y="1"/>
                  </a:moveTo>
                  <a:lnTo>
                    <a:pt x="1235" y="16"/>
                  </a:lnTo>
                  <a:lnTo>
                    <a:pt x="1235" y="35"/>
                  </a:lnTo>
                  <a:lnTo>
                    <a:pt x="1331" y="35"/>
                  </a:lnTo>
                  <a:lnTo>
                    <a:pt x="1331" y="16"/>
                  </a:lnTo>
                  <a:lnTo>
                    <a:pt x="1331" y="1"/>
                  </a:lnTo>
                  <a:close/>
                  <a:moveTo>
                    <a:pt x="1443" y="1"/>
                  </a:moveTo>
                  <a:lnTo>
                    <a:pt x="1427" y="16"/>
                  </a:lnTo>
                  <a:lnTo>
                    <a:pt x="1443" y="35"/>
                  </a:lnTo>
                  <a:lnTo>
                    <a:pt x="1539" y="35"/>
                  </a:lnTo>
                  <a:lnTo>
                    <a:pt x="1539" y="16"/>
                  </a:lnTo>
                  <a:lnTo>
                    <a:pt x="1539" y="1"/>
                  </a:lnTo>
                  <a:close/>
                  <a:moveTo>
                    <a:pt x="1651" y="1"/>
                  </a:moveTo>
                  <a:lnTo>
                    <a:pt x="1635" y="16"/>
                  </a:lnTo>
                  <a:lnTo>
                    <a:pt x="1651" y="35"/>
                  </a:lnTo>
                  <a:lnTo>
                    <a:pt x="1731" y="35"/>
                  </a:lnTo>
                  <a:lnTo>
                    <a:pt x="1747" y="16"/>
                  </a:lnTo>
                  <a:lnTo>
                    <a:pt x="1731" y="1"/>
                  </a:lnTo>
                  <a:close/>
                  <a:moveTo>
                    <a:pt x="1858" y="1"/>
                  </a:moveTo>
                  <a:lnTo>
                    <a:pt x="1843" y="16"/>
                  </a:lnTo>
                  <a:lnTo>
                    <a:pt x="1858" y="35"/>
                  </a:lnTo>
                  <a:lnTo>
                    <a:pt x="1939" y="35"/>
                  </a:lnTo>
                  <a:lnTo>
                    <a:pt x="1954" y="16"/>
                  </a:lnTo>
                  <a:lnTo>
                    <a:pt x="1939" y="1"/>
                  </a:lnTo>
                  <a:close/>
                  <a:moveTo>
                    <a:pt x="2070" y="1"/>
                  </a:moveTo>
                  <a:lnTo>
                    <a:pt x="2051" y="16"/>
                  </a:lnTo>
                  <a:lnTo>
                    <a:pt x="2070" y="35"/>
                  </a:lnTo>
                  <a:lnTo>
                    <a:pt x="2147" y="35"/>
                  </a:lnTo>
                  <a:lnTo>
                    <a:pt x="2166" y="16"/>
                  </a:lnTo>
                  <a:lnTo>
                    <a:pt x="2147" y="1"/>
                  </a:lnTo>
                  <a:close/>
                  <a:moveTo>
                    <a:pt x="2262" y="1"/>
                  </a:moveTo>
                  <a:lnTo>
                    <a:pt x="2262" y="16"/>
                  </a:lnTo>
                  <a:lnTo>
                    <a:pt x="2262" y="35"/>
                  </a:lnTo>
                  <a:lnTo>
                    <a:pt x="2358" y="35"/>
                  </a:lnTo>
                  <a:lnTo>
                    <a:pt x="2374" y="16"/>
                  </a:lnTo>
                  <a:lnTo>
                    <a:pt x="2358" y="1"/>
                  </a:lnTo>
                  <a:close/>
                  <a:moveTo>
                    <a:pt x="2470" y="1"/>
                  </a:moveTo>
                  <a:lnTo>
                    <a:pt x="2470" y="16"/>
                  </a:lnTo>
                  <a:lnTo>
                    <a:pt x="2470" y="35"/>
                  </a:lnTo>
                  <a:lnTo>
                    <a:pt x="2566" y="35"/>
                  </a:lnTo>
                  <a:lnTo>
                    <a:pt x="2566" y="16"/>
                  </a:lnTo>
                  <a:lnTo>
                    <a:pt x="2566" y="1"/>
                  </a:lnTo>
                  <a:close/>
                  <a:moveTo>
                    <a:pt x="2678" y="1"/>
                  </a:moveTo>
                  <a:lnTo>
                    <a:pt x="2678" y="16"/>
                  </a:lnTo>
                  <a:lnTo>
                    <a:pt x="2678" y="35"/>
                  </a:lnTo>
                  <a:lnTo>
                    <a:pt x="2774" y="35"/>
                  </a:lnTo>
                  <a:lnTo>
                    <a:pt x="2774" y="16"/>
                  </a:lnTo>
                  <a:lnTo>
                    <a:pt x="2774" y="1"/>
                  </a:lnTo>
                  <a:close/>
                  <a:moveTo>
                    <a:pt x="2885" y="1"/>
                  </a:moveTo>
                  <a:lnTo>
                    <a:pt x="2870" y="16"/>
                  </a:lnTo>
                  <a:lnTo>
                    <a:pt x="2885" y="35"/>
                  </a:lnTo>
                  <a:lnTo>
                    <a:pt x="2982" y="35"/>
                  </a:lnTo>
                  <a:lnTo>
                    <a:pt x="2982" y="16"/>
                  </a:lnTo>
                  <a:lnTo>
                    <a:pt x="2982" y="1"/>
                  </a:lnTo>
                  <a:close/>
                  <a:moveTo>
                    <a:pt x="3093" y="1"/>
                  </a:moveTo>
                  <a:lnTo>
                    <a:pt x="3078" y="16"/>
                  </a:lnTo>
                  <a:lnTo>
                    <a:pt x="3093" y="35"/>
                  </a:lnTo>
                  <a:lnTo>
                    <a:pt x="3174" y="35"/>
                  </a:lnTo>
                  <a:lnTo>
                    <a:pt x="3189" y="16"/>
                  </a:lnTo>
                  <a:lnTo>
                    <a:pt x="3174" y="1"/>
                  </a:lnTo>
                  <a:close/>
                  <a:moveTo>
                    <a:pt x="3301" y="1"/>
                  </a:moveTo>
                  <a:lnTo>
                    <a:pt x="3285" y="16"/>
                  </a:lnTo>
                  <a:lnTo>
                    <a:pt x="3301" y="35"/>
                  </a:lnTo>
                  <a:lnTo>
                    <a:pt x="3382" y="35"/>
                  </a:lnTo>
                  <a:lnTo>
                    <a:pt x="3397" y="16"/>
                  </a:lnTo>
                  <a:lnTo>
                    <a:pt x="3382" y="1"/>
                  </a:lnTo>
                  <a:close/>
                  <a:moveTo>
                    <a:pt x="3493" y="1"/>
                  </a:moveTo>
                  <a:lnTo>
                    <a:pt x="3493" y="16"/>
                  </a:lnTo>
                  <a:lnTo>
                    <a:pt x="3493" y="35"/>
                  </a:lnTo>
                  <a:lnTo>
                    <a:pt x="3589" y="35"/>
                  </a:lnTo>
                  <a:lnTo>
                    <a:pt x="3609" y="16"/>
                  </a:lnTo>
                  <a:lnTo>
                    <a:pt x="3589" y="1"/>
                  </a:lnTo>
                  <a:close/>
                  <a:moveTo>
                    <a:pt x="3705" y="1"/>
                  </a:moveTo>
                  <a:lnTo>
                    <a:pt x="3705" y="16"/>
                  </a:lnTo>
                  <a:lnTo>
                    <a:pt x="3705" y="35"/>
                  </a:lnTo>
                  <a:lnTo>
                    <a:pt x="3801" y="35"/>
                  </a:lnTo>
                  <a:lnTo>
                    <a:pt x="3801" y="16"/>
                  </a:lnTo>
                  <a:lnTo>
                    <a:pt x="3801" y="1"/>
                  </a:lnTo>
                  <a:close/>
                  <a:moveTo>
                    <a:pt x="3913" y="1"/>
                  </a:moveTo>
                  <a:lnTo>
                    <a:pt x="3913" y="16"/>
                  </a:lnTo>
                  <a:lnTo>
                    <a:pt x="3913" y="35"/>
                  </a:lnTo>
                  <a:lnTo>
                    <a:pt x="4009" y="35"/>
                  </a:lnTo>
                  <a:lnTo>
                    <a:pt x="4009" y="16"/>
                  </a:lnTo>
                  <a:lnTo>
                    <a:pt x="4009" y="1"/>
                  </a:lnTo>
                  <a:close/>
                  <a:moveTo>
                    <a:pt x="4120" y="1"/>
                  </a:moveTo>
                  <a:lnTo>
                    <a:pt x="4105" y="16"/>
                  </a:lnTo>
                  <a:lnTo>
                    <a:pt x="4120" y="35"/>
                  </a:lnTo>
                  <a:lnTo>
                    <a:pt x="4216" y="35"/>
                  </a:lnTo>
                  <a:lnTo>
                    <a:pt x="4216" y="16"/>
                  </a:lnTo>
                  <a:lnTo>
                    <a:pt x="4216" y="1"/>
                  </a:lnTo>
                  <a:close/>
                  <a:moveTo>
                    <a:pt x="4328" y="1"/>
                  </a:moveTo>
                  <a:lnTo>
                    <a:pt x="4313" y="16"/>
                  </a:lnTo>
                  <a:lnTo>
                    <a:pt x="4328" y="35"/>
                  </a:lnTo>
                  <a:lnTo>
                    <a:pt x="4409" y="35"/>
                  </a:lnTo>
                  <a:lnTo>
                    <a:pt x="4424" y="16"/>
                  </a:lnTo>
                  <a:lnTo>
                    <a:pt x="4409" y="1"/>
                  </a:lnTo>
                  <a:close/>
                  <a:moveTo>
                    <a:pt x="4536" y="1"/>
                  </a:moveTo>
                  <a:lnTo>
                    <a:pt x="4520" y="16"/>
                  </a:lnTo>
                  <a:lnTo>
                    <a:pt x="4536" y="35"/>
                  </a:lnTo>
                  <a:lnTo>
                    <a:pt x="4617" y="35"/>
                  </a:lnTo>
                  <a:lnTo>
                    <a:pt x="4632" y="16"/>
                  </a:lnTo>
                  <a:lnTo>
                    <a:pt x="4617" y="1"/>
                  </a:lnTo>
                  <a:close/>
                  <a:moveTo>
                    <a:pt x="4728" y="1"/>
                  </a:moveTo>
                  <a:lnTo>
                    <a:pt x="4728" y="16"/>
                  </a:lnTo>
                  <a:lnTo>
                    <a:pt x="4728" y="35"/>
                  </a:lnTo>
                  <a:lnTo>
                    <a:pt x="4824" y="35"/>
                  </a:lnTo>
                  <a:lnTo>
                    <a:pt x="4840" y="16"/>
                  </a:lnTo>
                  <a:lnTo>
                    <a:pt x="4824" y="1"/>
                  </a:lnTo>
                  <a:close/>
                  <a:moveTo>
                    <a:pt x="4936" y="1"/>
                  </a:moveTo>
                  <a:lnTo>
                    <a:pt x="4936" y="16"/>
                  </a:lnTo>
                  <a:lnTo>
                    <a:pt x="4936" y="35"/>
                  </a:lnTo>
                  <a:lnTo>
                    <a:pt x="5032" y="35"/>
                  </a:lnTo>
                  <a:lnTo>
                    <a:pt x="5032" y="16"/>
                  </a:lnTo>
                  <a:lnTo>
                    <a:pt x="5032" y="1"/>
                  </a:lnTo>
                  <a:close/>
                  <a:moveTo>
                    <a:pt x="5147" y="1"/>
                  </a:moveTo>
                  <a:lnTo>
                    <a:pt x="5147" y="16"/>
                  </a:lnTo>
                  <a:lnTo>
                    <a:pt x="5147" y="35"/>
                  </a:lnTo>
                  <a:lnTo>
                    <a:pt x="5244" y="35"/>
                  </a:lnTo>
                  <a:lnTo>
                    <a:pt x="5244" y="16"/>
                  </a:lnTo>
                  <a:lnTo>
                    <a:pt x="5244" y="1"/>
                  </a:lnTo>
                  <a:close/>
                  <a:moveTo>
                    <a:pt x="5355" y="1"/>
                  </a:moveTo>
                  <a:lnTo>
                    <a:pt x="5340" y="16"/>
                  </a:lnTo>
                  <a:lnTo>
                    <a:pt x="5355" y="35"/>
                  </a:lnTo>
                  <a:lnTo>
                    <a:pt x="5451" y="35"/>
                  </a:lnTo>
                  <a:lnTo>
                    <a:pt x="5451" y="16"/>
                  </a:lnTo>
                  <a:lnTo>
                    <a:pt x="5451" y="1"/>
                  </a:lnTo>
                  <a:close/>
                  <a:moveTo>
                    <a:pt x="5563" y="1"/>
                  </a:moveTo>
                  <a:lnTo>
                    <a:pt x="5548" y="16"/>
                  </a:lnTo>
                  <a:lnTo>
                    <a:pt x="5563" y="35"/>
                  </a:lnTo>
                  <a:lnTo>
                    <a:pt x="5644" y="35"/>
                  </a:lnTo>
                  <a:lnTo>
                    <a:pt x="5659" y="16"/>
                  </a:lnTo>
                  <a:lnTo>
                    <a:pt x="5644" y="1"/>
                  </a:lnTo>
                  <a:close/>
                  <a:moveTo>
                    <a:pt x="5771" y="1"/>
                  </a:moveTo>
                  <a:lnTo>
                    <a:pt x="5755" y="16"/>
                  </a:lnTo>
                  <a:lnTo>
                    <a:pt x="5771" y="35"/>
                  </a:lnTo>
                  <a:lnTo>
                    <a:pt x="5851" y="35"/>
                  </a:lnTo>
                  <a:lnTo>
                    <a:pt x="5867" y="16"/>
                  </a:lnTo>
                  <a:lnTo>
                    <a:pt x="5851" y="1"/>
                  </a:lnTo>
                  <a:close/>
                  <a:moveTo>
                    <a:pt x="5978" y="1"/>
                  </a:moveTo>
                  <a:lnTo>
                    <a:pt x="5963" y="16"/>
                  </a:lnTo>
                  <a:lnTo>
                    <a:pt x="5978" y="35"/>
                  </a:lnTo>
                  <a:lnTo>
                    <a:pt x="6059" y="35"/>
                  </a:lnTo>
                  <a:lnTo>
                    <a:pt x="6075" y="16"/>
                  </a:lnTo>
                  <a:lnTo>
                    <a:pt x="6059" y="1"/>
                  </a:lnTo>
                  <a:close/>
                  <a:moveTo>
                    <a:pt x="6171" y="1"/>
                  </a:moveTo>
                  <a:lnTo>
                    <a:pt x="6171" y="16"/>
                  </a:lnTo>
                  <a:lnTo>
                    <a:pt x="6171" y="35"/>
                  </a:lnTo>
                  <a:lnTo>
                    <a:pt x="6267" y="35"/>
                  </a:lnTo>
                  <a:lnTo>
                    <a:pt x="6282" y="16"/>
                  </a:lnTo>
                  <a:lnTo>
                    <a:pt x="6267" y="1"/>
                  </a:lnTo>
                  <a:close/>
                  <a:moveTo>
                    <a:pt x="6378" y="1"/>
                  </a:moveTo>
                  <a:lnTo>
                    <a:pt x="6378" y="16"/>
                  </a:lnTo>
                  <a:lnTo>
                    <a:pt x="6378" y="35"/>
                  </a:lnTo>
                  <a:lnTo>
                    <a:pt x="6475" y="35"/>
                  </a:lnTo>
                  <a:lnTo>
                    <a:pt x="6475" y="16"/>
                  </a:lnTo>
                  <a:lnTo>
                    <a:pt x="6475" y="1"/>
                  </a:lnTo>
                  <a:close/>
                  <a:moveTo>
                    <a:pt x="6590" y="1"/>
                  </a:moveTo>
                  <a:lnTo>
                    <a:pt x="6590" y="16"/>
                  </a:lnTo>
                  <a:lnTo>
                    <a:pt x="6590" y="35"/>
                  </a:lnTo>
                  <a:lnTo>
                    <a:pt x="6686" y="35"/>
                  </a:lnTo>
                  <a:lnTo>
                    <a:pt x="6686" y="16"/>
                  </a:lnTo>
                  <a:lnTo>
                    <a:pt x="6686" y="1"/>
                  </a:lnTo>
                  <a:close/>
                  <a:moveTo>
                    <a:pt x="6798" y="1"/>
                  </a:moveTo>
                  <a:lnTo>
                    <a:pt x="6782" y="16"/>
                  </a:lnTo>
                  <a:lnTo>
                    <a:pt x="6798" y="35"/>
                  </a:lnTo>
                  <a:lnTo>
                    <a:pt x="6894" y="35"/>
                  </a:lnTo>
                  <a:lnTo>
                    <a:pt x="6894" y="16"/>
                  </a:lnTo>
                  <a:lnTo>
                    <a:pt x="6894" y="1"/>
                  </a:lnTo>
                  <a:close/>
                  <a:moveTo>
                    <a:pt x="7006" y="1"/>
                  </a:moveTo>
                  <a:lnTo>
                    <a:pt x="6990" y="16"/>
                  </a:lnTo>
                  <a:lnTo>
                    <a:pt x="7006" y="35"/>
                  </a:lnTo>
                  <a:lnTo>
                    <a:pt x="7086" y="35"/>
                  </a:lnTo>
                  <a:lnTo>
                    <a:pt x="7102" y="16"/>
                  </a:lnTo>
                  <a:lnTo>
                    <a:pt x="7086" y="1"/>
                  </a:lnTo>
                  <a:close/>
                  <a:moveTo>
                    <a:pt x="7213" y="1"/>
                  </a:moveTo>
                  <a:lnTo>
                    <a:pt x="7198" y="16"/>
                  </a:lnTo>
                  <a:lnTo>
                    <a:pt x="7213" y="35"/>
                  </a:lnTo>
                  <a:lnTo>
                    <a:pt x="7294" y="35"/>
                  </a:lnTo>
                  <a:lnTo>
                    <a:pt x="7309" y="16"/>
                  </a:lnTo>
                  <a:lnTo>
                    <a:pt x="7294" y="1"/>
                  </a:lnTo>
                  <a:close/>
                  <a:moveTo>
                    <a:pt x="7406" y="1"/>
                  </a:moveTo>
                  <a:lnTo>
                    <a:pt x="7406" y="16"/>
                  </a:lnTo>
                  <a:lnTo>
                    <a:pt x="7406" y="35"/>
                  </a:lnTo>
                  <a:lnTo>
                    <a:pt x="7456" y="35"/>
                  </a:lnTo>
                  <a:lnTo>
                    <a:pt x="7456" y="16"/>
                  </a:lnTo>
                  <a:lnTo>
                    <a:pt x="7456" y="1"/>
                  </a:lnTo>
                  <a:close/>
                </a:path>
              </a:pathLst>
            </a:custGeom>
            <a:solidFill>
              <a:srgbClr val="C0986F">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5"/>
            <p:cNvSpPr/>
            <p:nvPr/>
          </p:nvSpPr>
          <p:spPr>
            <a:xfrm>
              <a:off x="3453019" y="2929948"/>
              <a:ext cx="2238254" cy="4003"/>
            </a:xfrm>
            <a:custGeom>
              <a:avLst/>
              <a:gdLst/>
              <a:ahLst/>
              <a:cxnLst/>
              <a:rect l="l" t="t" r="r" b="b"/>
              <a:pathLst>
                <a:path w="7456" h="16" extrusionOk="0">
                  <a:moveTo>
                    <a:pt x="0" y="0"/>
                  </a:moveTo>
                  <a:lnTo>
                    <a:pt x="0" y="16"/>
                  </a:lnTo>
                  <a:lnTo>
                    <a:pt x="96" y="16"/>
                  </a:lnTo>
                  <a:lnTo>
                    <a:pt x="96" y="0"/>
                  </a:lnTo>
                  <a:close/>
                  <a:moveTo>
                    <a:pt x="208" y="0"/>
                  </a:moveTo>
                  <a:lnTo>
                    <a:pt x="192" y="16"/>
                  </a:lnTo>
                  <a:lnTo>
                    <a:pt x="304" y="16"/>
                  </a:lnTo>
                  <a:lnTo>
                    <a:pt x="304" y="0"/>
                  </a:lnTo>
                  <a:close/>
                  <a:moveTo>
                    <a:pt x="416" y="0"/>
                  </a:moveTo>
                  <a:lnTo>
                    <a:pt x="400" y="16"/>
                  </a:lnTo>
                  <a:lnTo>
                    <a:pt x="512" y="16"/>
                  </a:lnTo>
                  <a:lnTo>
                    <a:pt x="496" y="0"/>
                  </a:lnTo>
                  <a:close/>
                  <a:moveTo>
                    <a:pt x="627" y="0"/>
                  </a:moveTo>
                  <a:lnTo>
                    <a:pt x="608" y="16"/>
                  </a:lnTo>
                  <a:lnTo>
                    <a:pt x="723" y="16"/>
                  </a:lnTo>
                  <a:lnTo>
                    <a:pt x="704" y="0"/>
                  </a:lnTo>
                  <a:close/>
                  <a:moveTo>
                    <a:pt x="820" y="0"/>
                  </a:moveTo>
                  <a:lnTo>
                    <a:pt x="820" y="16"/>
                  </a:lnTo>
                  <a:lnTo>
                    <a:pt x="931" y="16"/>
                  </a:lnTo>
                  <a:lnTo>
                    <a:pt x="916" y="0"/>
                  </a:lnTo>
                  <a:close/>
                  <a:moveTo>
                    <a:pt x="1027" y="0"/>
                  </a:moveTo>
                  <a:lnTo>
                    <a:pt x="1027" y="16"/>
                  </a:lnTo>
                  <a:lnTo>
                    <a:pt x="1123" y="16"/>
                  </a:lnTo>
                  <a:lnTo>
                    <a:pt x="1123" y="0"/>
                  </a:lnTo>
                  <a:close/>
                  <a:moveTo>
                    <a:pt x="1235" y="0"/>
                  </a:moveTo>
                  <a:lnTo>
                    <a:pt x="1235" y="16"/>
                  </a:lnTo>
                  <a:lnTo>
                    <a:pt x="1331" y="16"/>
                  </a:lnTo>
                  <a:lnTo>
                    <a:pt x="1331" y="0"/>
                  </a:lnTo>
                  <a:close/>
                  <a:moveTo>
                    <a:pt x="1443" y="0"/>
                  </a:moveTo>
                  <a:lnTo>
                    <a:pt x="1427" y="16"/>
                  </a:lnTo>
                  <a:lnTo>
                    <a:pt x="1539" y="16"/>
                  </a:lnTo>
                  <a:lnTo>
                    <a:pt x="1539" y="0"/>
                  </a:lnTo>
                  <a:close/>
                  <a:moveTo>
                    <a:pt x="1651" y="0"/>
                  </a:moveTo>
                  <a:lnTo>
                    <a:pt x="1635" y="16"/>
                  </a:lnTo>
                  <a:lnTo>
                    <a:pt x="1747" y="16"/>
                  </a:lnTo>
                  <a:lnTo>
                    <a:pt x="1731" y="0"/>
                  </a:lnTo>
                  <a:close/>
                  <a:moveTo>
                    <a:pt x="1858" y="0"/>
                  </a:moveTo>
                  <a:lnTo>
                    <a:pt x="1843" y="16"/>
                  </a:lnTo>
                  <a:lnTo>
                    <a:pt x="1954" y="16"/>
                  </a:lnTo>
                  <a:lnTo>
                    <a:pt x="1939" y="0"/>
                  </a:lnTo>
                  <a:close/>
                  <a:moveTo>
                    <a:pt x="2070" y="0"/>
                  </a:moveTo>
                  <a:lnTo>
                    <a:pt x="2051" y="16"/>
                  </a:lnTo>
                  <a:lnTo>
                    <a:pt x="2166" y="16"/>
                  </a:lnTo>
                  <a:lnTo>
                    <a:pt x="2147" y="0"/>
                  </a:lnTo>
                  <a:close/>
                  <a:moveTo>
                    <a:pt x="2262" y="0"/>
                  </a:moveTo>
                  <a:lnTo>
                    <a:pt x="2262" y="16"/>
                  </a:lnTo>
                  <a:lnTo>
                    <a:pt x="2374" y="16"/>
                  </a:lnTo>
                  <a:lnTo>
                    <a:pt x="2358" y="0"/>
                  </a:lnTo>
                  <a:close/>
                  <a:moveTo>
                    <a:pt x="2470" y="0"/>
                  </a:moveTo>
                  <a:lnTo>
                    <a:pt x="2470" y="16"/>
                  </a:lnTo>
                  <a:lnTo>
                    <a:pt x="2566" y="16"/>
                  </a:lnTo>
                  <a:lnTo>
                    <a:pt x="2566" y="0"/>
                  </a:lnTo>
                  <a:close/>
                  <a:moveTo>
                    <a:pt x="2678" y="0"/>
                  </a:moveTo>
                  <a:lnTo>
                    <a:pt x="2678" y="16"/>
                  </a:lnTo>
                  <a:lnTo>
                    <a:pt x="2774" y="16"/>
                  </a:lnTo>
                  <a:lnTo>
                    <a:pt x="2774" y="0"/>
                  </a:lnTo>
                  <a:close/>
                  <a:moveTo>
                    <a:pt x="2885" y="0"/>
                  </a:moveTo>
                  <a:lnTo>
                    <a:pt x="2870" y="16"/>
                  </a:lnTo>
                  <a:lnTo>
                    <a:pt x="2982" y="16"/>
                  </a:lnTo>
                  <a:lnTo>
                    <a:pt x="2982" y="0"/>
                  </a:lnTo>
                  <a:close/>
                  <a:moveTo>
                    <a:pt x="3093" y="0"/>
                  </a:moveTo>
                  <a:lnTo>
                    <a:pt x="3078" y="16"/>
                  </a:lnTo>
                  <a:lnTo>
                    <a:pt x="3189" y="16"/>
                  </a:lnTo>
                  <a:lnTo>
                    <a:pt x="3174" y="0"/>
                  </a:lnTo>
                  <a:close/>
                  <a:moveTo>
                    <a:pt x="3301" y="0"/>
                  </a:moveTo>
                  <a:lnTo>
                    <a:pt x="3285" y="16"/>
                  </a:lnTo>
                  <a:lnTo>
                    <a:pt x="3397" y="16"/>
                  </a:lnTo>
                  <a:lnTo>
                    <a:pt x="3382" y="0"/>
                  </a:lnTo>
                  <a:close/>
                  <a:moveTo>
                    <a:pt x="3493" y="0"/>
                  </a:moveTo>
                  <a:lnTo>
                    <a:pt x="3493" y="16"/>
                  </a:lnTo>
                  <a:lnTo>
                    <a:pt x="3609" y="16"/>
                  </a:lnTo>
                  <a:lnTo>
                    <a:pt x="3589" y="0"/>
                  </a:lnTo>
                  <a:close/>
                  <a:moveTo>
                    <a:pt x="3705" y="0"/>
                  </a:moveTo>
                  <a:lnTo>
                    <a:pt x="3705" y="16"/>
                  </a:lnTo>
                  <a:lnTo>
                    <a:pt x="3801" y="16"/>
                  </a:lnTo>
                  <a:lnTo>
                    <a:pt x="3801" y="0"/>
                  </a:lnTo>
                  <a:close/>
                  <a:moveTo>
                    <a:pt x="3913" y="0"/>
                  </a:moveTo>
                  <a:lnTo>
                    <a:pt x="3913" y="16"/>
                  </a:lnTo>
                  <a:lnTo>
                    <a:pt x="4009" y="16"/>
                  </a:lnTo>
                  <a:lnTo>
                    <a:pt x="4009" y="0"/>
                  </a:lnTo>
                  <a:close/>
                  <a:moveTo>
                    <a:pt x="4120" y="0"/>
                  </a:moveTo>
                  <a:lnTo>
                    <a:pt x="4105" y="16"/>
                  </a:lnTo>
                  <a:lnTo>
                    <a:pt x="4216" y="16"/>
                  </a:lnTo>
                  <a:lnTo>
                    <a:pt x="4216" y="0"/>
                  </a:lnTo>
                  <a:close/>
                  <a:moveTo>
                    <a:pt x="4328" y="0"/>
                  </a:moveTo>
                  <a:lnTo>
                    <a:pt x="4313" y="16"/>
                  </a:lnTo>
                  <a:lnTo>
                    <a:pt x="4424" y="16"/>
                  </a:lnTo>
                  <a:lnTo>
                    <a:pt x="4409" y="0"/>
                  </a:lnTo>
                  <a:close/>
                  <a:moveTo>
                    <a:pt x="4536" y="0"/>
                  </a:moveTo>
                  <a:lnTo>
                    <a:pt x="4520" y="16"/>
                  </a:lnTo>
                  <a:lnTo>
                    <a:pt x="4632" y="16"/>
                  </a:lnTo>
                  <a:lnTo>
                    <a:pt x="4617" y="0"/>
                  </a:lnTo>
                  <a:close/>
                  <a:moveTo>
                    <a:pt x="4728" y="0"/>
                  </a:moveTo>
                  <a:lnTo>
                    <a:pt x="4728" y="16"/>
                  </a:lnTo>
                  <a:lnTo>
                    <a:pt x="4840" y="16"/>
                  </a:lnTo>
                  <a:lnTo>
                    <a:pt x="4824" y="0"/>
                  </a:lnTo>
                  <a:close/>
                  <a:moveTo>
                    <a:pt x="4936" y="0"/>
                  </a:moveTo>
                  <a:lnTo>
                    <a:pt x="4936" y="16"/>
                  </a:lnTo>
                  <a:lnTo>
                    <a:pt x="5032" y="16"/>
                  </a:lnTo>
                  <a:lnTo>
                    <a:pt x="5032" y="0"/>
                  </a:lnTo>
                  <a:close/>
                  <a:moveTo>
                    <a:pt x="5147" y="0"/>
                  </a:moveTo>
                  <a:lnTo>
                    <a:pt x="5147" y="16"/>
                  </a:lnTo>
                  <a:lnTo>
                    <a:pt x="5244" y="16"/>
                  </a:lnTo>
                  <a:lnTo>
                    <a:pt x="5244" y="0"/>
                  </a:lnTo>
                  <a:close/>
                  <a:moveTo>
                    <a:pt x="5355" y="0"/>
                  </a:moveTo>
                  <a:lnTo>
                    <a:pt x="5340" y="16"/>
                  </a:lnTo>
                  <a:lnTo>
                    <a:pt x="5451" y="16"/>
                  </a:lnTo>
                  <a:lnTo>
                    <a:pt x="5451" y="0"/>
                  </a:lnTo>
                  <a:close/>
                  <a:moveTo>
                    <a:pt x="5563" y="0"/>
                  </a:moveTo>
                  <a:lnTo>
                    <a:pt x="5548" y="16"/>
                  </a:lnTo>
                  <a:lnTo>
                    <a:pt x="5659" y="16"/>
                  </a:lnTo>
                  <a:lnTo>
                    <a:pt x="5644" y="0"/>
                  </a:lnTo>
                  <a:close/>
                  <a:moveTo>
                    <a:pt x="5771" y="0"/>
                  </a:moveTo>
                  <a:lnTo>
                    <a:pt x="5755" y="16"/>
                  </a:lnTo>
                  <a:lnTo>
                    <a:pt x="5867" y="16"/>
                  </a:lnTo>
                  <a:lnTo>
                    <a:pt x="5851" y="0"/>
                  </a:lnTo>
                  <a:close/>
                  <a:moveTo>
                    <a:pt x="5978" y="0"/>
                  </a:moveTo>
                  <a:lnTo>
                    <a:pt x="5963" y="16"/>
                  </a:lnTo>
                  <a:lnTo>
                    <a:pt x="6075" y="16"/>
                  </a:lnTo>
                  <a:lnTo>
                    <a:pt x="6059" y="0"/>
                  </a:lnTo>
                  <a:close/>
                  <a:moveTo>
                    <a:pt x="6171" y="0"/>
                  </a:moveTo>
                  <a:lnTo>
                    <a:pt x="6171" y="16"/>
                  </a:lnTo>
                  <a:lnTo>
                    <a:pt x="6282" y="16"/>
                  </a:lnTo>
                  <a:lnTo>
                    <a:pt x="6267" y="0"/>
                  </a:lnTo>
                  <a:close/>
                  <a:moveTo>
                    <a:pt x="6378" y="0"/>
                  </a:moveTo>
                  <a:lnTo>
                    <a:pt x="6378" y="16"/>
                  </a:lnTo>
                  <a:lnTo>
                    <a:pt x="6475" y="16"/>
                  </a:lnTo>
                  <a:lnTo>
                    <a:pt x="6475" y="0"/>
                  </a:lnTo>
                  <a:close/>
                  <a:moveTo>
                    <a:pt x="6590" y="0"/>
                  </a:moveTo>
                  <a:lnTo>
                    <a:pt x="6590" y="16"/>
                  </a:lnTo>
                  <a:lnTo>
                    <a:pt x="6686" y="16"/>
                  </a:lnTo>
                  <a:lnTo>
                    <a:pt x="6686" y="0"/>
                  </a:lnTo>
                  <a:close/>
                  <a:moveTo>
                    <a:pt x="6798" y="0"/>
                  </a:moveTo>
                  <a:lnTo>
                    <a:pt x="6782" y="16"/>
                  </a:lnTo>
                  <a:lnTo>
                    <a:pt x="6894" y="16"/>
                  </a:lnTo>
                  <a:lnTo>
                    <a:pt x="6894" y="0"/>
                  </a:lnTo>
                  <a:close/>
                  <a:moveTo>
                    <a:pt x="7006" y="0"/>
                  </a:moveTo>
                  <a:lnTo>
                    <a:pt x="6990" y="16"/>
                  </a:lnTo>
                  <a:lnTo>
                    <a:pt x="7102" y="16"/>
                  </a:lnTo>
                  <a:lnTo>
                    <a:pt x="7086" y="0"/>
                  </a:lnTo>
                  <a:close/>
                  <a:moveTo>
                    <a:pt x="7213" y="0"/>
                  </a:moveTo>
                  <a:lnTo>
                    <a:pt x="7198" y="16"/>
                  </a:lnTo>
                  <a:lnTo>
                    <a:pt x="7309" y="16"/>
                  </a:lnTo>
                  <a:lnTo>
                    <a:pt x="7294" y="0"/>
                  </a:lnTo>
                  <a:close/>
                  <a:moveTo>
                    <a:pt x="7406" y="0"/>
                  </a:moveTo>
                  <a:lnTo>
                    <a:pt x="7406" y="16"/>
                  </a:lnTo>
                  <a:lnTo>
                    <a:pt x="7456" y="16"/>
                  </a:lnTo>
                  <a:lnTo>
                    <a:pt x="7456" y="0"/>
                  </a:lnTo>
                  <a:close/>
                </a:path>
              </a:pathLst>
            </a:custGeom>
            <a:solidFill>
              <a:srgbClr val="C0986F">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5"/>
            <p:cNvSpPr/>
            <p:nvPr/>
          </p:nvSpPr>
          <p:spPr>
            <a:xfrm>
              <a:off x="3453019" y="3278202"/>
              <a:ext cx="2238254" cy="4253"/>
            </a:xfrm>
            <a:custGeom>
              <a:avLst/>
              <a:gdLst/>
              <a:ahLst/>
              <a:cxnLst/>
              <a:rect l="l" t="t" r="r" b="b"/>
              <a:pathLst>
                <a:path w="7456" h="17" extrusionOk="0">
                  <a:moveTo>
                    <a:pt x="0" y="1"/>
                  </a:moveTo>
                  <a:lnTo>
                    <a:pt x="0" y="16"/>
                  </a:lnTo>
                  <a:lnTo>
                    <a:pt x="96" y="16"/>
                  </a:lnTo>
                  <a:lnTo>
                    <a:pt x="96" y="1"/>
                  </a:lnTo>
                  <a:close/>
                  <a:moveTo>
                    <a:pt x="192" y="1"/>
                  </a:moveTo>
                  <a:lnTo>
                    <a:pt x="208" y="16"/>
                  </a:lnTo>
                  <a:lnTo>
                    <a:pt x="304" y="16"/>
                  </a:lnTo>
                  <a:lnTo>
                    <a:pt x="304" y="1"/>
                  </a:lnTo>
                  <a:close/>
                  <a:moveTo>
                    <a:pt x="400" y="1"/>
                  </a:moveTo>
                  <a:lnTo>
                    <a:pt x="416" y="16"/>
                  </a:lnTo>
                  <a:lnTo>
                    <a:pt x="496" y="16"/>
                  </a:lnTo>
                  <a:lnTo>
                    <a:pt x="512" y="1"/>
                  </a:lnTo>
                  <a:close/>
                  <a:moveTo>
                    <a:pt x="608" y="1"/>
                  </a:moveTo>
                  <a:lnTo>
                    <a:pt x="627" y="16"/>
                  </a:lnTo>
                  <a:lnTo>
                    <a:pt x="704" y="16"/>
                  </a:lnTo>
                  <a:lnTo>
                    <a:pt x="723" y="1"/>
                  </a:lnTo>
                  <a:close/>
                  <a:moveTo>
                    <a:pt x="820" y="1"/>
                  </a:moveTo>
                  <a:lnTo>
                    <a:pt x="820" y="16"/>
                  </a:lnTo>
                  <a:lnTo>
                    <a:pt x="916" y="16"/>
                  </a:lnTo>
                  <a:lnTo>
                    <a:pt x="931" y="1"/>
                  </a:lnTo>
                  <a:close/>
                  <a:moveTo>
                    <a:pt x="1027" y="1"/>
                  </a:moveTo>
                  <a:lnTo>
                    <a:pt x="1027" y="16"/>
                  </a:lnTo>
                  <a:lnTo>
                    <a:pt x="1123" y="16"/>
                  </a:lnTo>
                  <a:lnTo>
                    <a:pt x="1123" y="1"/>
                  </a:lnTo>
                  <a:close/>
                  <a:moveTo>
                    <a:pt x="1235" y="1"/>
                  </a:moveTo>
                  <a:lnTo>
                    <a:pt x="1235" y="16"/>
                  </a:lnTo>
                  <a:lnTo>
                    <a:pt x="1331" y="16"/>
                  </a:lnTo>
                  <a:lnTo>
                    <a:pt x="1331" y="1"/>
                  </a:lnTo>
                  <a:close/>
                  <a:moveTo>
                    <a:pt x="1427" y="1"/>
                  </a:moveTo>
                  <a:lnTo>
                    <a:pt x="1443" y="16"/>
                  </a:lnTo>
                  <a:lnTo>
                    <a:pt x="1539" y="16"/>
                  </a:lnTo>
                  <a:lnTo>
                    <a:pt x="1539" y="1"/>
                  </a:lnTo>
                  <a:close/>
                  <a:moveTo>
                    <a:pt x="1635" y="1"/>
                  </a:moveTo>
                  <a:lnTo>
                    <a:pt x="1651" y="16"/>
                  </a:lnTo>
                  <a:lnTo>
                    <a:pt x="1731" y="16"/>
                  </a:lnTo>
                  <a:lnTo>
                    <a:pt x="1747" y="1"/>
                  </a:lnTo>
                  <a:close/>
                  <a:moveTo>
                    <a:pt x="1843" y="1"/>
                  </a:moveTo>
                  <a:lnTo>
                    <a:pt x="1858" y="16"/>
                  </a:lnTo>
                  <a:lnTo>
                    <a:pt x="1939" y="16"/>
                  </a:lnTo>
                  <a:lnTo>
                    <a:pt x="1954" y="1"/>
                  </a:lnTo>
                  <a:close/>
                  <a:moveTo>
                    <a:pt x="2051" y="1"/>
                  </a:moveTo>
                  <a:lnTo>
                    <a:pt x="2070" y="16"/>
                  </a:lnTo>
                  <a:lnTo>
                    <a:pt x="2147" y="16"/>
                  </a:lnTo>
                  <a:lnTo>
                    <a:pt x="2166" y="1"/>
                  </a:lnTo>
                  <a:close/>
                  <a:moveTo>
                    <a:pt x="2262" y="1"/>
                  </a:moveTo>
                  <a:lnTo>
                    <a:pt x="2262" y="16"/>
                  </a:lnTo>
                  <a:lnTo>
                    <a:pt x="2358" y="16"/>
                  </a:lnTo>
                  <a:lnTo>
                    <a:pt x="2374" y="1"/>
                  </a:lnTo>
                  <a:close/>
                  <a:moveTo>
                    <a:pt x="2470" y="1"/>
                  </a:moveTo>
                  <a:lnTo>
                    <a:pt x="2470" y="16"/>
                  </a:lnTo>
                  <a:lnTo>
                    <a:pt x="2566" y="16"/>
                  </a:lnTo>
                  <a:lnTo>
                    <a:pt x="2566" y="1"/>
                  </a:lnTo>
                  <a:close/>
                  <a:moveTo>
                    <a:pt x="2678" y="1"/>
                  </a:moveTo>
                  <a:lnTo>
                    <a:pt x="2678" y="16"/>
                  </a:lnTo>
                  <a:lnTo>
                    <a:pt x="2774" y="16"/>
                  </a:lnTo>
                  <a:lnTo>
                    <a:pt x="2774" y="1"/>
                  </a:lnTo>
                  <a:close/>
                  <a:moveTo>
                    <a:pt x="2870" y="1"/>
                  </a:moveTo>
                  <a:lnTo>
                    <a:pt x="2885" y="16"/>
                  </a:lnTo>
                  <a:lnTo>
                    <a:pt x="2982" y="16"/>
                  </a:lnTo>
                  <a:lnTo>
                    <a:pt x="2982" y="1"/>
                  </a:lnTo>
                  <a:close/>
                  <a:moveTo>
                    <a:pt x="3078" y="1"/>
                  </a:moveTo>
                  <a:lnTo>
                    <a:pt x="3093" y="16"/>
                  </a:lnTo>
                  <a:lnTo>
                    <a:pt x="3174" y="16"/>
                  </a:lnTo>
                  <a:lnTo>
                    <a:pt x="3189" y="1"/>
                  </a:lnTo>
                  <a:close/>
                  <a:moveTo>
                    <a:pt x="3285" y="1"/>
                  </a:moveTo>
                  <a:lnTo>
                    <a:pt x="3301" y="16"/>
                  </a:lnTo>
                  <a:lnTo>
                    <a:pt x="3382" y="16"/>
                  </a:lnTo>
                  <a:lnTo>
                    <a:pt x="3397" y="1"/>
                  </a:lnTo>
                  <a:close/>
                  <a:moveTo>
                    <a:pt x="3493" y="1"/>
                  </a:moveTo>
                  <a:lnTo>
                    <a:pt x="3493" y="16"/>
                  </a:lnTo>
                  <a:lnTo>
                    <a:pt x="3589" y="16"/>
                  </a:lnTo>
                  <a:lnTo>
                    <a:pt x="3609" y="1"/>
                  </a:lnTo>
                  <a:close/>
                  <a:moveTo>
                    <a:pt x="3705" y="1"/>
                  </a:moveTo>
                  <a:lnTo>
                    <a:pt x="3705" y="16"/>
                  </a:lnTo>
                  <a:lnTo>
                    <a:pt x="3801" y="16"/>
                  </a:lnTo>
                  <a:lnTo>
                    <a:pt x="3801" y="1"/>
                  </a:lnTo>
                  <a:close/>
                  <a:moveTo>
                    <a:pt x="3913" y="1"/>
                  </a:moveTo>
                  <a:lnTo>
                    <a:pt x="3913" y="16"/>
                  </a:lnTo>
                  <a:lnTo>
                    <a:pt x="4009" y="16"/>
                  </a:lnTo>
                  <a:lnTo>
                    <a:pt x="4009" y="1"/>
                  </a:lnTo>
                  <a:close/>
                  <a:moveTo>
                    <a:pt x="4105" y="1"/>
                  </a:moveTo>
                  <a:lnTo>
                    <a:pt x="4120" y="16"/>
                  </a:lnTo>
                  <a:lnTo>
                    <a:pt x="4216" y="16"/>
                  </a:lnTo>
                  <a:lnTo>
                    <a:pt x="4216" y="1"/>
                  </a:lnTo>
                  <a:close/>
                  <a:moveTo>
                    <a:pt x="4313" y="1"/>
                  </a:moveTo>
                  <a:lnTo>
                    <a:pt x="4328" y="16"/>
                  </a:lnTo>
                  <a:lnTo>
                    <a:pt x="4409" y="16"/>
                  </a:lnTo>
                  <a:lnTo>
                    <a:pt x="4424" y="1"/>
                  </a:lnTo>
                  <a:close/>
                  <a:moveTo>
                    <a:pt x="4520" y="1"/>
                  </a:moveTo>
                  <a:lnTo>
                    <a:pt x="4536" y="16"/>
                  </a:lnTo>
                  <a:lnTo>
                    <a:pt x="4617" y="16"/>
                  </a:lnTo>
                  <a:lnTo>
                    <a:pt x="4632" y="1"/>
                  </a:lnTo>
                  <a:close/>
                  <a:moveTo>
                    <a:pt x="4728" y="1"/>
                  </a:moveTo>
                  <a:lnTo>
                    <a:pt x="4728" y="16"/>
                  </a:lnTo>
                  <a:lnTo>
                    <a:pt x="4824" y="16"/>
                  </a:lnTo>
                  <a:lnTo>
                    <a:pt x="4840" y="1"/>
                  </a:lnTo>
                  <a:close/>
                  <a:moveTo>
                    <a:pt x="4936" y="1"/>
                  </a:moveTo>
                  <a:lnTo>
                    <a:pt x="4936" y="16"/>
                  </a:lnTo>
                  <a:lnTo>
                    <a:pt x="5032" y="16"/>
                  </a:lnTo>
                  <a:lnTo>
                    <a:pt x="5032" y="1"/>
                  </a:lnTo>
                  <a:close/>
                  <a:moveTo>
                    <a:pt x="5147" y="1"/>
                  </a:moveTo>
                  <a:lnTo>
                    <a:pt x="5147" y="16"/>
                  </a:lnTo>
                  <a:lnTo>
                    <a:pt x="5244" y="16"/>
                  </a:lnTo>
                  <a:lnTo>
                    <a:pt x="5244" y="1"/>
                  </a:lnTo>
                  <a:close/>
                  <a:moveTo>
                    <a:pt x="5340" y="1"/>
                  </a:moveTo>
                  <a:lnTo>
                    <a:pt x="5355" y="16"/>
                  </a:lnTo>
                  <a:lnTo>
                    <a:pt x="5451" y="16"/>
                  </a:lnTo>
                  <a:lnTo>
                    <a:pt x="5451" y="1"/>
                  </a:lnTo>
                  <a:close/>
                  <a:moveTo>
                    <a:pt x="5548" y="1"/>
                  </a:moveTo>
                  <a:lnTo>
                    <a:pt x="5563" y="16"/>
                  </a:lnTo>
                  <a:lnTo>
                    <a:pt x="5644" y="16"/>
                  </a:lnTo>
                  <a:lnTo>
                    <a:pt x="5659" y="1"/>
                  </a:lnTo>
                  <a:close/>
                  <a:moveTo>
                    <a:pt x="5755" y="1"/>
                  </a:moveTo>
                  <a:lnTo>
                    <a:pt x="5771" y="16"/>
                  </a:lnTo>
                  <a:lnTo>
                    <a:pt x="5851" y="16"/>
                  </a:lnTo>
                  <a:lnTo>
                    <a:pt x="5867" y="1"/>
                  </a:lnTo>
                  <a:close/>
                  <a:moveTo>
                    <a:pt x="5963" y="1"/>
                  </a:moveTo>
                  <a:lnTo>
                    <a:pt x="5978" y="16"/>
                  </a:lnTo>
                  <a:lnTo>
                    <a:pt x="6059" y="16"/>
                  </a:lnTo>
                  <a:lnTo>
                    <a:pt x="6075" y="1"/>
                  </a:lnTo>
                  <a:close/>
                  <a:moveTo>
                    <a:pt x="6171" y="1"/>
                  </a:moveTo>
                  <a:lnTo>
                    <a:pt x="6171" y="16"/>
                  </a:lnTo>
                  <a:lnTo>
                    <a:pt x="6267" y="16"/>
                  </a:lnTo>
                  <a:lnTo>
                    <a:pt x="6282" y="1"/>
                  </a:lnTo>
                  <a:close/>
                  <a:moveTo>
                    <a:pt x="6378" y="1"/>
                  </a:moveTo>
                  <a:lnTo>
                    <a:pt x="6378" y="16"/>
                  </a:lnTo>
                  <a:lnTo>
                    <a:pt x="6475" y="16"/>
                  </a:lnTo>
                  <a:lnTo>
                    <a:pt x="6475" y="1"/>
                  </a:lnTo>
                  <a:close/>
                  <a:moveTo>
                    <a:pt x="6590" y="1"/>
                  </a:moveTo>
                  <a:lnTo>
                    <a:pt x="6590" y="16"/>
                  </a:lnTo>
                  <a:lnTo>
                    <a:pt x="6686" y="16"/>
                  </a:lnTo>
                  <a:lnTo>
                    <a:pt x="6686" y="1"/>
                  </a:lnTo>
                  <a:close/>
                  <a:moveTo>
                    <a:pt x="6782" y="1"/>
                  </a:moveTo>
                  <a:lnTo>
                    <a:pt x="6798" y="16"/>
                  </a:lnTo>
                  <a:lnTo>
                    <a:pt x="6894" y="16"/>
                  </a:lnTo>
                  <a:lnTo>
                    <a:pt x="6894" y="1"/>
                  </a:lnTo>
                  <a:close/>
                  <a:moveTo>
                    <a:pt x="6990" y="1"/>
                  </a:moveTo>
                  <a:lnTo>
                    <a:pt x="7006" y="16"/>
                  </a:lnTo>
                  <a:lnTo>
                    <a:pt x="7086" y="16"/>
                  </a:lnTo>
                  <a:lnTo>
                    <a:pt x="7102" y="1"/>
                  </a:lnTo>
                  <a:close/>
                  <a:moveTo>
                    <a:pt x="7198" y="1"/>
                  </a:moveTo>
                  <a:lnTo>
                    <a:pt x="7213" y="16"/>
                  </a:lnTo>
                  <a:lnTo>
                    <a:pt x="7294" y="16"/>
                  </a:lnTo>
                  <a:lnTo>
                    <a:pt x="7309" y="1"/>
                  </a:lnTo>
                  <a:close/>
                  <a:moveTo>
                    <a:pt x="7406" y="1"/>
                  </a:moveTo>
                  <a:lnTo>
                    <a:pt x="7406" y="16"/>
                  </a:lnTo>
                  <a:lnTo>
                    <a:pt x="7456" y="16"/>
                  </a:lnTo>
                  <a:lnTo>
                    <a:pt x="7456" y="1"/>
                  </a:lnTo>
                  <a:close/>
                </a:path>
              </a:pathLst>
            </a:custGeom>
            <a:solidFill>
              <a:srgbClr val="C0986F">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4 1">
  <p:cSld name="CUSTOM_12_2">
    <p:spTree>
      <p:nvGrpSpPr>
        <p:cNvPr id="1" name="Shape 547"/>
        <p:cNvGrpSpPr/>
        <p:nvPr/>
      </p:nvGrpSpPr>
      <p:grpSpPr>
        <a:xfrm>
          <a:off x="0" y="0"/>
          <a:ext cx="0" cy="0"/>
          <a:chOff x="0" y="0"/>
          <a:chExt cx="0" cy="0"/>
        </a:xfrm>
      </p:grpSpPr>
      <p:pic>
        <p:nvPicPr>
          <p:cNvPr id="548" name="Google Shape;548;p27"/>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549" name="Google Shape;549;p27"/>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550" name="Google Shape;550;p27"/>
          <p:cNvPicPr preferRelativeResize="0"/>
          <p:nvPr/>
        </p:nvPicPr>
        <p:blipFill>
          <a:blip r:embed="rId4">
            <a:alphaModFix/>
          </a:blip>
          <a:stretch>
            <a:fillRect/>
          </a:stretch>
        </p:blipFill>
        <p:spPr>
          <a:xfrm>
            <a:off x="0" y="0"/>
            <a:ext cx="9144003" cy="5143501"/>
          </a:xfrm>
          <a:prstGeom prst="rect">
            <a:avLst/>
          </a:prstGeom>
          <a:noFill/>
          <a:ln>
            <a:noFill/>
          </a:ln>
        </p:spPr>
      </p:pic>
      <p:sp>
        <p:nvSpPr>
          <p:cNvPr id="551" name="Google Shape;551;p27"/>
          <p:cNvSpPr txBox="1">
            <a:spLocks noGrp="1"/>
          </p:cNvSpPr>
          <p:nvPr>
            <p:ph type="title"/>
          </p:nvPr>
        </p:nvSpPr>
        <p:spPr>
          <a:xfrm>
            <a:off x="1372600" y="2143650"/>
            <a:ext cx="2835600" cy="553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52" name="Google Shape;552;p27"/>
          <p:cNvSpPr txBox="1">
            <a:spLocks noGrp="1"/>
          </p:cNvSpPr>
          <p:nvPr>
            <p:ph type="subTitle" idx="1"/>
          </p:nvPr>
        </p:nvSpPr>
        <p:spPr>
          <a:xfrm>
            <a:off x="1372600" y="2697450"/>
            <a:ext cx="2835600" cy="46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3000"/>
              <a:buFont typeface="Courgette"/>
              <a:buNone/>
              <a:defRPr sz="3000" b="1">
                <a:solidFill>
                  <a:schemeClr val="dk2"/>
                </a:solidFill>
                <a:latin typeface="Courgette"/>
                <a:ea typeface="Courgette"/>
                <a:cs typeface="Courgette"/>
                <a:sym typeface="Courgett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1pPr>
            <a:lvl2pPr marL="914400" lvl="1" indent="-317500" rtl="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2pPr>
            <a:lvl3pPr marL="1371600" lvl="2" indent="-317500" rtl="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3pPr>
            <a:lvl4pPr marL="1828800" lvl="3" indent="-317500" rtl="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4pPr>
            <a:lvl5pPr marL="2286000" lvl="4" indent="-317500" rtl="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5pPr>
            <a:lvl6pPr marL="2743200" lvl="5" indent="-317500" rtl="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6pPr>
            <a:lvl7pPr marL="3200400" lvl="6" indent="-317500" rtl="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7pPr>
            <a:lvl8pPr marL="3657600" lvl="7" indent="-317500" rtl="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8pPr>
            <a:lvl9pPr marL="4114800" lvl="8" indent="-317500" rtl="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5" r:id="rId3"/>
    <p:sldLayoutId id="2147483658" r:id="rId4"/>
    <p:sldLayoutId id="2147483661" r:id="rId5"/>
    <p:sldLayoutId id="2147483667" r:id="rId6"/>
    <p:sldLayoutId id="2147483670" r:id="rId7"/>
    <p:sldLayoutId id="2147483671" r:id="rId8"/>
    <p:sldLayoutId id="2147483673" r:id="rId9"/>
    <p:sldLayoutId id="2147483674" r:id="rId10"/>
    <p:sldLayoutId id="2147483676" r:id="rId11"/>
    <p:sldLayoutId id="2147483677" r:id="rId12"/>
    <p:sldLayoutId id="2147483678" r:id="rId13"/>
    <p:sldLayoutId id="2147483679"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36"/>
          <p:cNvSpPr txBox="1">
            <a:spLocks noGrp="1"/>
          </p:cNvSpPr>
          <p:nvPr>
            <p:ph type="ctrTitle"/>
          </p:nvPr>
        </p:nvSpPr>
        <p:spPr>
          <a:xfrm>
            <a:off x="2005350" y="2002837"/>
            <a:ext cx="5133300" cy="8369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La tomatina</a:t>
            </a:r>
            <a:endParaRPr dirty="0"/>
          </a:p>
        </p:txBody>
      </p:sp>
      <p:sp>
        <p:nvSpPr>
          <p:cNvPr id="607" name="Google Shape;607;p36"/>
          <p:cNvSpPr txBox="1">
            <a:spLocks noGrp="1"/>
          </p:cNvSpPr>
          <p:nvPr>
            <p:ph type="subTitle" idx="1"/>
          </p:nvPr>
        </p:nvSpPr>
        <p:spPr>
          <a:xfrm>
            <a:off x="2005350" y="3140663"/>
            <a:ext cx="5133300" cy="54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From Spain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6"/>
        <p:cNvGrpSpPr/>
        <p:nvPr/>
      </p:nvGrpSpPr>
      <p:grpSpPr>
        <a:xfrm>
          <a:off x="0" y="0"/>
          <a:ext cx="0" cy="0"/>
          <a:chOff x="0" y="0"/>
          <a:chExt cx="0" cy="0"/>
        </a:xfrm>
      </p:grpSpPr>
      <p:grpSp>
        <p:nvGrpSpPr>
          <p:cNvPr id="1297" name="Google Shape;1297;p62"/>
          <p:cNvGrpSpPr/>
          <p:nvPr/>
        </p:nvGrpSpPr>
        <p:grpSpPr>
          <a:xfrm>
            <a:off x="3415477" y="1189526"/>
            <a:ext cx="2319398" cy="578318"/>
            <a:chOff x="3415477" y="999101"/>
            <a:chExt cx="2319398" cy="578318"/>
          </a:xfrm>
        </p:grpSpPr>
        <p:sp>
          <p:nvSpPr>
            <p:cNvPr id="1298" name="Google Shape;1298;p62"/>
            <p:cNvSpPr/>
            <p:nvPr/>
          </p:nvSpPr>
          <p:spPr>
            <a:xfrm rot="5400000">
              <a:off x="3577918" y="836661"/>
              <a:ext cx="578318" cy="903199"/>
            </a:xfrm>
            <a:custGeom>
              <a:avLst/>
              <a:gdLst/>
              <a:ahLst/>
              <a:cxnLst/>
              <a:rect l="l" t="t" r="r" b="b"/>
              <a:pathLst>
                <a:path w="6703" h="4171" extrusionOk="0">
                  <a:moveTo>
                    <a:pt x="1" y="0"/>
                  </a:moveTo>
                  <a:lnTo>
                    <a:pt x="1" y="3513"/>
                  </a:lnTo>
                  <a:lnTo>
                    <a:pt x="178" y="3497"/>
                  </a:lnTo>
                  <a:lnTo>
                    <a:pt x="385" y="3609"/>
                  </a:lnTo>
                  <a:lnTo>
                    <a:pt x="516" y="3690"/>
                  </a:lnTo>
                  <a:lnTo>
                    <a:pt x="612" y="3574"/>
                  </a:lnTo>
                  <a:lnTo>
                    <a:pt x="978" y="3671"/>
                  </a:lnTo>
                  <a:lnTo>
                    <a:pt x="1028" y="3624"/>
                  </a:lnTo>
                  <a:lnTo>
                    <a:pt x="1155" y="3751"/>
                  </a:lnTo>
                  <a:lnTo>
                    <a:pt x="1266" y="3736"/>
                  </a:lnTo>
                  <a:lnTo>
                    <a:pt x="1493" y="3751"/>
                  </a:lnTo>
                  <a:lnTo>
                    <a:pt x="1589" y="3736"/>
                  </a:lnTo>
                  <a:lnTo>
                    <a:pt x="1701" y="3832"/>
                  </a:lnTo>
                  <a:lnTo>
                    <a:pt x="1909" y="3786"/>
                  </a:lnTo>
                  <a:lnTo>
                    <a:pt x="2101" y="3882"/>
                  </a:lnTo>
                  <a:lnTo>
                    <a:pt x="2374" y="3847"/>
                  </a:lnTo>
                  <a:lnTo>
                    <a:pt x="2582" y="3944"/>
                  </a:lnTo>
                  <a:lnTo>
                    <a:pt x="2694" y="3959"/>
                  </a:lnTo>
                  <a:lnTo>
                    <a:pt x="2774" y="4040"/>
                  </a:lnTo>
                  <a:lnTo>
                    <a:pt x="2870" y="4024"/>
                  </a:lnTo>
                  <a:lnTo>
                    <a:pt x="3047" y="4105"/>
                  </a:lnTo>
                  <a:lnTo>
                    <a:pt x="3113" y="4055"/>
                  </a:lnTo>
                  <a:lnTo>
                    <a:pt x="3159" y="4121"/>
                  </a:lnTo>
                  <a:lnTo>
                    <a:pt x="3463" y="4121"/>
                  </a:lnTo>
                  <a:lnTo>
                    <a:pt x="3513" y="4171"/>
                  </a:lnTo>
                  <a:lnTo>
                    <a:pt x="3609" y="4090"/>
                  </a:lnTo>
                  <a:lnTo>
                    <a:pt x="3767" y="4040"/>
                  </a:lnTo>
                  <a:lnTo>
                    <a:pt x="3913" y="4090"/>
                  </a:lnTo>
                  <a:lnTo>
                    <a:pt x="4040" y="4055"/>
                  </a:lnTo>
                  <a:lnTo>
                    <a:pt x="4121" y="4105"/>
                  </a:lnTo>
                  <a:lnTo>
                    <a:pt x="4171" y="4040"/>
                  </a:lnTo>
                  <a:lnTo>
                    <a:pt x="4667" y="4040"/>
                  </a:lnTo>
                  <a:lnTo>
                    <a:pt x="4682" y="3959"/>
                  </a:lnTo>
                  <a:lnTo>
                    <a:pt x="4825" y="4009"/>
                  </a:lnTo>
                  <a:lnTo>
                    <a:pt x="5036" y="3863"/>
                  </a:lnTo>
                  <a:lnTo>
                    <a:pt x="5036" y="3944"/>
                  </a:lnTo>
                  <a:lnTo>
                    <a:pt x="5194" y="3817"/>
                  </a:lnTo>
                  <a:lnTo>
                    <a:pt x="5371" y="3832"/>
                  </a:lnTo>
                  <a:lnTo>
                    <a:pt x="5467" y="3928"/>
                  </a:lnTo>
                  <a:lnTo>
                    <a:pt x="5644" y="3863"/>
                  </a:lnTo>
                  <a:lnTo>
                    <a:pt x="5756" y="3978"/>
                  </a:lnTo>
                  <a:lnTo>
                    <a:pt x="5837" y="3832"/>
                  </a:lnTo>
                  <a:lnTo>
                    <a:pt x="5933" y="3751"/>
                  </a:lnTo>
                  <a:lnTo>
                    <a:pt x="6125" y="3817"/>
                  </a:lnTo>
                  <a:lnTo>
                    <a:pt x="6206" y="3751"/>
                  </a:lnTo>
                  <a:lnTo>
                    <a:pt x="6302" y="3786"/>
                  </a:lnTo>
                  <a:lnTo>
                    <a:pt x="6479" y="3624"/>
                  </a:lnTo>
                  <a:lnTo>
                    <a:pt x="6621" y="3655"/>
                  </a:lnTo>
                  <a:lnTo>
                    <a:pt x="6702" y="3624"/>
                  </a:lnTo>
                  <a:lnTo>
                    <a:pt x="6702" y="37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2"/>
            <p:cNvSpPr/>
            <p:nvPr/>
          </p:nvSpPr>
          <p:spPr>
            <a:xfrm rot="5400000">
              <a:off x="4834525" y="677069"/>
              <a:ext cx="578318" cy="1222382"/>
            </a:xfrm>
            <a:custGeom>
              <a:avLst/>
              <a:gdLst/>
              <a:ahLst/>
              <a:cxnLst/>
              <a:rect l="l" t="t" r="r" b="b"/>
              <a:pathLst>
                <a:path w="6703" h="5645" extrusionOk="0">
                  <a:moveTo>
                    <a:pt x="2744" y="1"/>
                  </a:moveTo>
                  <a:lnTo>
                    <a:pt x="2536" y="81"/>
                  </a:lnTo>
                  <a:lnTo>
                    <a:pt x="2440" y="16"/>
                  </a:lnTo>
                  <a:lnTo>
                    <a:pt x="2374" y="147"/>
                  </a:lnTo>
                  <a:lnTo>
                    <a:pt x="2197" y="193"/>
                  </a:lnTo>
                  <a:lnTo>
                    <a:pt x="2020" y="243"/>
                  </a:lnTo>
                  <a:lnTo>
                    <a:pt x="1863" y="208"/>
                  </a:lnTo>
                  <a:lnTo>
                    <a:pt x="1782" y="289"/>
                  </a:lnTo>
                  <a:lnTo>
                    <a:pt x="1686" y="274"/>
                  </a:lnTo>
                  <a:lnTo>
                    <a:pt x="1589" y="193"/>
                  </a:lnTo>
                  <a:lnTo>
                    <a:pt x="1459" y="258"/>
                  </a:lnTo>
                  <a:lnTo>
                    <a:pt x="1316" y="243"/>
                  </a:lnTo>
                  <a:lnTo>
                    <a:pt x="1220" y="258"/>
                  </a:lnTo>
                  <a:lnTo>
                    <a:pt x="1059" y="420"/>
                  </a:lnTo>
                  <a:lnTo>
                    <a:pt x="962" y="385"/>
                  </a:lnTo>
                  <a:lnTo>
                    <a:pt x="785" y="420"/>
                  </a:lnTo>
                  <a:lnTo>
                    <a:pt x="628" y="451"/>
                  </a:lnTo>
                  <a:lnTo>
                    <a:pt x="497" y="370"/>
                  </a:lnTo>
                  <a:lnTo>
                    <a:pt x="131" y="339"/>
                  </a:lnTo>
                  <a:lnTo>
                    <a:pt x="51" y="401"/>
                  </a:lnTo>
                  <a:lnTo>
                    <a:pt x="1" y="420"/>
                  </a:lnTo>
                  <a:lnTo>
                    <a:pt x="1" y="5436"/>
                  </a:lnTo>
                  <a:lnTo>
                    <a:pt x="6702" y="5644"/>
                  </a:lnTo>
                  <a:lnTo>
                    <a:pt x="6702" y="531"/>
                  </a:lnTo>
                  <a:lnTo>
                    <a:pt x="6621" y="481"/>
                  </a:lnTo>
                  <a:lnTo>
                    <a:pt x="6460" y="628"/>
                  </a:lnTo>
                  <a:lnTo>
                    <a:pt x="6414" y="578"/>
                  </a:lnTo>
                  <a:lnTo>
                    <a:pt x="6267" y="612"/>
                  </a:lnTo>
                  <a:lnTo>
                    <a:pt x="6237" y="547"/>
                  </a:lnTo>
                  <a:lnTo>
                    <a:pt x="6140" y="481"/>
                  </a:lnTo>
                  <a:lnTo>
                    <a:pt x="6013" y="562"/>
                  </a:lnTo>
                  <a:lnTo>
                    <a:pt x="5963" y="562"/>
                  </a:lnTo>
                  <a:lnTo>
                    <a:pt x="5883" y="612"/>
                  </a:lnTo>
                  <a:lnTo>
                    <a:pt x="5787" y="643"/>
                  </a:lnTo>
                  <a:lnTo>
                    <a:pt x="5740" y="612"/>
                  </a:lnTo>
                  <a:lnTo>
                    <a:pt x="5690" y="628"/>
                  </a:lnTo>
                  <a:lnTo>
                    <a:pt x="5660" y="658"/>
                  </a:lnTo>
                  <a:lnTo>
                    <a:pt x="5613" y="643"/>
                  </a:lnTo>
                  <a:lnTo>
                    <a:pt x="5533" y="593"/>
                  </a:lnTo>
                  <a:lnTo>
                    <a:pt x="5386" y="593"/>
                  </a:lnTo>
                  <a:lnTo>
                    <a:pt x="5290" y="531"/>
                  </a:lnTo>
                  <a:lnTo>
                    <a:pt x="5229" y="516"/>
                  </a:lnTo>
                  <a:lnTo>
                    <a:pt x="5194" y="451"/>
                  </a:lnTo>
                  <a:lnTo>
                    <a:pt x="4956" y="481"/>
                  </a:lnTo>
                  <a:lnTo>
                    <a:pt x="4825" y="420"/>
                  </a:lnTo>
                  <a:lnTo>
                    <a:pt x="4632" y="466"/>
                  </a:lnTo>
                  <a:lnTo>
                    <a:pt x="4536" y="420"/>
                  </a:lnTo>
                  <a:lnTo>
                    <a:pt x="4363" y="355"/>
                  </a:lnTo>
                  <a:lnTo>
                    <a:pt x="4232" y="385"/>
                  </a:lnTo>
                  <a:lnTo>
                    <a:pt x="4055" y="324"/>
                  </a:lnTo>
                  <a:lnTo>
                    <a:pt x="3959" y="370"/>
                  </a:lnTo>
                  <a:lnTo>
                    <a:pt x="3848" y="385"/>
                  </a:lnTo>
                  <a:lnTo>
                    <a:pt x="3705" y="355"/>
                  </a:lnTo>
                  <a:lnTo>
                    <a:pt x="3478" y="305"/>
                  </a:lnTo>
                  <a:lnTo>
                    <a:pt x="3240" y="208"/>
                  </a:lnTo>
                  <a:lnTo>
                    <a:pt x="3159" y="131"/>
                  </a:lnTo>
                  <a:lnTo>
                    <a:pt x="3094" y="66"/>
                  </a:lnTo>
                  <a:lnTo>
                    <a:pt x="2982" y="97"/>
                  </a:lnTo>
                  <a:lnTo>
                    <a:pt x="2901" y="66"/>
                  </a:lnTo>
                  <a:lnTo>
                    <a:pt x="2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2"/>
            <p:cNvSpPr/>
            <p:nvPr/>
          </p:nvSpPr>
          <p:spPr>
            <a:xfrm rot="5400000">
              <a:off x="4650463" y="531336"/>
              <a:ext cx="578318" cy="1513849"/>
            </a:xfrm>
            <a:custGeom>
              <a:avLst/>
              <a:gdLst/>
              <a:ahLst/>
              <a:cxnLst/>
              <a:rect l="l" t="t" r="r" b="b"/>
              <a:pathLst>
                <a:path w="6703" h="6991" extrusionOk="0">
                  <a:moveTo>
                    <a:pt x="2759" y="1"/>
                  </a:moveTo>
                  <a:lnTo>
                    <a:pt x="2440" y="81"/>
                  </a:lnTo>
                  <a:lnTo>
                    <a:pt x="2359" y="147"/>
                  </a:lnTo>
                  <a:lnTo>
                    <a:pt x="2070" y="274"/>
                  </a:lnTo>
                  <a:lnTo>
                    <a:pt x="1940" y="243"/>
                  </a:lnTo>
                  <a:lnTo>
                    <a:pt x="1863" y="401"/>
                  </a:lnTo>
                  <a:lnTo>
                    <a:pt x="1636" y="320"/>
                  </a:lnTo>
                  <a:lnTo>
                    <a:pt x="1524" y="354"/>
                  </a:lnTo>
                  <a:lnTo>
                    <a:pt x="1220" y="435"/>
                  </a:lnTo>
                  <a:lnTo>
                    <a:pt x="1170" y="481"/>
                  </a:lnTo>
                  <a:lnTo>
                    <a:pt x="1028" y="370"/>
                  </a:lnTo>
                  <a:lnTo>
                    <a:pt x="851" y="385"/>
                  </a:lnTo>
                  <a:lnTo>
                    <a:pt x="770" y="497"/>
                  </a:lnTo>
                  <a:lnTo>
                    <a:pt x="643" y="497"/>
                  </a:lnTo>
                  <a:lnTo>
                    <a:pt x="578" y="435"/>
                  </a:lnTo>
                  <a:lnTo>
                    <a:pt x="482" y="481"/>
                  </a:lnTo>
                  <a:lnTo>
                    <a:pt x="274" y="401"/>
                  </a:lnTo>
                  <a:lnTo>
                    <a:pt x="66" y="401"/>
                  </a:lnTo>
                  <a:lnTo>
                    <a:pt x="1" y="512"/>
                  </a:lnTo>
                  <a:lnTo>
                    <a:pt x="1" y="5802"/>
                  </a:lnTo>
                  <a:lnTo>
                    <a:pt x="6702" y="6991"/>
                  </a:lnTo>
                  <a:lnTo>
                    <a:pt x="6702" y="739"/>
                  </a:lnTo>
                  <a:lnTo>
                    <a:pt x="6652" y="739"/>
                  </a:lnTo>
                  <a:lnTo>
                    <a:pt x="6267" y="608"/>
                  </a:lnTo>
                  <a:lnTo>
                    <a:pt x="6140" y="547"/>
                  </a:lnTo>
                  <a:lnTo>
                    <a:pt x="6075" y="531"/>
                  </a:lnTo>
                  <a:lnTo>
                    <a:pt x="5963" y="578"/>
                  </a:lnTo>
                  <a:lnTo>
                    <a:pt x="5917" y="578"/>
                  </a:lnTo>
                  <a:lnTo>
                    <a:pt x="5867" y="608"/>
                  </a:lnTo>
                  <a:lnTo>
                    <a:pt x="5837" y="531"/>
                  </a:lnTo>
                  <a:lnTo>
                    <a:pt x="5756" y="593"/>
                  </a:lnTo>
                  <a:lnTo>
                    <a:pt x="5690" y="562"/>
                  </a:lnTo>
                  <a:lnTo>
                    <a:pt x="5563" y="512"/>
                  </a:lnTo>
                  <a:lnTo>
                    <a:pt x="5452" y="531"/>
                  </a:lnTo>
                  <a:lnTo>
                    <a:pt x="5290" y="512"/>
                  </a:lnTo>
                  <a:lnTo>
                    <a:pt x="5098" y="547"/>
                  </a:lnTo>
                  <a:lnTo>
                    <a:pt x="5017" y="531"/>
                  </a:lnTo>
                  <a:lnTo>
                    <a:pt x="4971" y="416"/>
                  </a:lnTo>
                  <a:lnTo>
                    <a:pt x="4748" y="401"/>
                  </a:lnTo>
                  <a:lnTo>
                    <a:pt x="4617" y="481"/>
                  </a:lnTo>
                  <a:lnTo>
                    <a:pt x="4394" y="401"/>
                  </a:lnTo>
                  <a:lnTo>
                    <a:pt x="4363" y="354"/>
                  </a:lnTo>
                  <a:lnTo>
                    <a:pt x="4121" y="274"/>
                  </a:lnTo>
                  <a:lnTo>
                    <a:pt x="4055" y="339"/>
                  </a:lnTo>
                  <a:lnTo>
                    <a:pt x="3978" y="354"/>
                  </a:lnTo>
                  <a:lnTo>
                    <a:pt x="3913" y="274"/>
                  </a:lnTo>
                  <a:lnTo>
                    <a:pt x="3671" y="289"/>
                  </a:lnTo>
                  <a:lnTo>
                    <a:pt x="3574" y="354"/>
                  </a:lnTo>
                  <a:lnTo>
                    <a:pt x="3401" y="208"/>
                  </a:lnTo>
                  <a:lnTo>
                    <a:pt x="3271" y="208"/>
                  </a:lnTo>
                  <a:lnTo>
                    <a:pt x="2886" y="31"/>
                  </a:lnTo>
                  <a:lnTo>
                    <a:pt x="2759" y="1"/>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2"/>
            <p:cNvSpPr/>
            <p:nvPr/>
          </p:nvSpPr>
          <p:spPr>
            <a:xfrm rot="5400000">
              <a:off x="3674930" y="777978"/>
              <a:ext cx="578318" cy="1020565"/>
            </a:xfrm>
            <a:custGeom>
              <a:avLst/>
              <a:gdLst/>
              <a:ahLst/>
              <a:cxnLst/>
              <a:rect l="l" t="t" r="r" b="b"/>
              <a:pathLst>
                <a:path w="6703" h="4713" extrusionOk="0">
                  <a:moveTo>
                    <a:pt x="1" y="0"/>
                  </a:moveTo>
                  <a:lnTo>
                    <a:pt x="1" y="3909"/>
                  </a:lnTo>
                  <a:lnTo>
                    <a:pt x="97" y="3909"/>
                  </a:lnTo>
                  <a:lnTo>
                    <a:pt x="208" y="3812"/>
                  </a:lnTo>
                  <a:lnTo>
                    <a:pt x="355" y="3974"/>
                  </a:lnTo>
                  <a:lnTo>
                    <a:pt x="482" y="4039"/>
                  </a:lnTo>
                  <a:lnTo>
                    <a:pt x="785" y="4070"/>
                  </a:lnTo>
                  <a:lnTo>
                    <a:pt x="962" y="3989"/>
                  </a:lnTo>
                  <a:lnTo>
                    <a:pt x="1012" y="4086"/>
                  </a:lnTo>
                  <a:lnTo>
                    <a:pt x="1189" y="4166"/>
                  </a:lnTo>
                  <a:lnTo>
                    <a:pt x="1412" y="4166"/>
                  </a:lnTo>
                  <a:lnTo>
                    <a:pt x="1478" y="4070"/>
                  </a:lnTo>
                  <a:lnTo>
                    <a:pt x="1589" y="4166"/>
                  </a:lnTo>
                  <a:lnTo>
                    <a:pt x="1701" y="4151"/>
                  </a:lnTo>
                  <a:lnTo>
                    <a:pt x="1843" y="4120"/>
                  </a:lnTo>
                  <a:lnTo>
                    <a:pt x="1940" y="4151"/>
                  </a:lnTo>
                  <a:lnTo>
                    <a:pt x="2086" y="4120"/>
                  </a:lnTo>
                  <a:lnTo>
                    <a:pt x="2151" y="4182"/>
                  </a:lnTo>
                  <a:lnTo>
                    <a:pt x="2263" y="4328"/>
                  </a:lnTo>
                  <a:lnTo>
                    <a:pt x="2390" y="4166"/>
                  </a:lnTo>
                  <a:lnTo>
                    <a:pt x="2501" y="4328"/>
                  </a:lnTo>
                  <a:lnTo>
                    <a:pt x="2597" y="4328"/>
                  </a:lnTo>
                  <a:lnTo>
                    <a:pt x="2855" y="4343"/>
                  </a:lnTo>
                  <a:lnTo>
                    <a:pt x="3032" y="4409"/>
                  </a:lnTo>
                  <a:lnTo>
                    <a:pt x="3094" y="4505"/>
                  </a:lnTo>
                  <a:lnTo>
                    <a:pt x="3286" y="4424"/>
                  </a:lnTo>
                  <a:lnTo>
                    <a:pt x="3351" y="4486"/>
                  </a:lnTo>
                  <a:lnTo>
                    <a:pt x="3594" y="4536"/>
                  </a:lnTo>
                  <a:lnTo>
                    <a:pt x="3609" y="4697"/>
                  </a:lnTo>
                  <a:lnTo>
                    <a:pt x="3751" y="4647"/>
                  </a:lnTo>
                  <a:lnTo>
                    <a:pt x="3898" y="4697"/>
                  </a:lnTo>
                  <a:lnTo>
                    <a:pt x="3994" y="4617"/>
                  </a:lnTo>
                  <a:lnTo>
                    <a:pt x="4090" y="4582"/>
                  </a:lnTo>
                  <a:lnTo>
                    <a:pt x="4121" y="4713"/>
                  </a:lnTo>
                  <a:lnTo>
                    <a:pt x="4232" y="4663"/>
                  </a:lnTo>
                  <a:lnTo>
                    <a:pt x="4363" y="4678"/>
                  </a:lnTo>
                  <a:lnTo>
                    <a:pt x="4586" y="4647"/>
                  </a:lnTo>
                  <a:lnTo>
                    <a:pt x="4748" y="4374"/>
                  </a:lnTo>
                  <a:lnTo>
                    <a:pt x="4921" y="4390"/>
                  </a:lnTo>
                  <a:lnTo>
                    <a:pt x="4956" y="4313"/>
                  </a:lnTo>
                  <a:lnTo>
                    <a:pt x="5098" y="4374"/>
                  </a:lnTo>
                  <a:lnTo>
                    <a:pt x="5275" y="4263"/>
                  </a:lnTo>
                  <a:lnTo>
                    <a:pt x="5436" y="4216"/>
                  </a:lnTo>
                  <a:lnTo>
                    <a:pt x="5533" y="4278"/>
                  </a:lnTo>
                  <a:lnTo>
                    <a:pt x="5644" y="4278"/>
                  </a:lnTo>
                  <a:lnTo>
                    <a:pt x="5740" y="4343"/>
                  </a:lnTo>
                  <a:lnTo>
                    <a:pt x="5979" y="4328"/>
                  </a:lnTo>
                  <a:lnTo>
                    <a:pt x="6510" y="4232"/>
                  </a:lnTo>
                  <a:lnTo>
                    <a:pt x="6591" y="4120"/>
                  </a:lnTo>
                  <a:lnTo>
                    <a:pt x="6702" y="4136"/>
                  </a:lnTo>
                  <a:lnTo>
                    <a:pt x="6702" y="608"/>
                  </a:lnTo>
                  <a:lnTo>
                    <a:pt x="1" y="0"/>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2" name="Google Shape;1302;p62"/>
          <p:cNvSpPr txBox="1">
            <a:spLocks noGrp="1"/>
          </p:cNvSpPr>
          <p:nvPr>
            <p:ph type="subTitle" idx="1"/>
          </p:nvPr>
        </p:nvSpPr>
        <p:spPr>
          <a:xfrm>
            <a:off x="3073075" y="1965550"/>
            <a:ext cx="2997900" cy="183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latin typeface="Rubik SemiBold"/>
                <a:ea typeface="Rubik SemiBold"/>
                <a:cs typeface="Rubik SemiBold"/>
                <a:sym typeface="Rubik SemiBold"/>
              </a:rPr>
              <a:t>Alejandro Giraldo Herrera</a:t>
            </a:r>
          </a:p>
          <a:p>
            <a:pPr marL="0" lvl="0" indent="0" algn="ctr" rtl="0">
              <a:spcBef>
                <a:spcPts val="0"/>
              </a:spcBef>
              <a:spcAft>
                <a:spcPts val="0"/>
              </a:spcAft>
              <a:buNone/>
            </a:pPr>
            <a:endParaRPr lang="en-US" dirty="0"/>
          </a:p>
          <a:p>
            <a:pPr marL="0" lvl="0" indent="0" algn="ctr" rtl="0">
              <a:spcBef>
                <a:spcPts val="0"/>
              </a:spcBef>
              <a:spcAft>
                <a:spcPts val="0"/>
              </a:spcAft>
              <a:buNone/>
            </a:pPr>
            <a:endParaRPr lang="en-US" dirty="0"/>
          </a:p>
          <a:p>
            <a:pPr marL="0" lvl="0" indent="0" algn="ctr" rtl="0">
              <a:spcBef>
                <a:spcPts val="0"/>
              </a:spcBef>
              <a:spcAft>
                <a:spcPts val="0"/>
              </a:spcAft>
              <a:buNone/>
            </a:pPr>
            <a:r>
              <a:rPr lang="es" dirty="0">
                <a:latin typeface="Rubik SemiBold"/>
                <a:ea typeface="Rubik SemiBold"/>
                <a:cs typeface="Rubik SemiBold"/>
                <a:sym typeface="Rubik SemiBold"/>
              </a:rPr>
              <a:t>Juan </a:t>
            </a:r>
            <a:r>
              <a:rPr lang="es-CO" dirty="0">
                <a:latin typeface="Rubik SemiBold"/>
                <a:ea typeface="Rubik SemiBold"/>
                <a:cs typeface="Rubik SemiBold"/>
                <a:sym typeface="Rubik SemiBold"/>
              </a:rPr>
              <a:t>José Agudelo Estrada</a:t>
            </a:r>
            <a:endParaRPr dirty="0"/>
          </a:p>
          <a:p>
            <a:pPr marL="0" lvl="0" indent="0" algn="ctr" rtl="0">
              <a:spcBef>
                <a:spcPts val="0"/>
              </a:spcBef>
              <a:spcAft>
                <a:spcPts val="0"/>
              </a:spcAft>
              <a:buNone/>
            </a:pPr>
            <a:endParaRPr lang="es-CO" dirty="0"/>
          </a:p>
          <a:p>
            <a:pPr marL="0" lvl="0" indent="0" algn="ctr" rtl="0">
              <a:spcBef>
                <a:spcPts val="0"/>
              </a:spcBef>
              <a:spcAft>
                <a:spcPts val="0"/>
              </a:spcAft>
              <a:buNone/>
            </a:pPr>
            <a:endParaRPr lang="es-CO" dirty="0"/>
          </a:p>
          <a:p>
            <a:pPr marL="0" lvl="0" indent="0" algn="ctr" rtl="0">
              <a:spcBef>
                <a:spcPts val="0"/>
              </a:spcBef>
              <a:spcAft>
                <a:spcPts val="0"/>
              </a:spcAft>
              <a:buNone/>
            </a:pPr>
            <a:endParaRPr lang="es-CO" sz="1100" dirty="0"/>
          </a:p>
          <a:p>
            <a:pPr marL="0" lvl="0" indent="0" algn="ctr" rtl="0">
              <a:spcBef>
                <a:spcPts val="0"/>
              </a:spcBef>
              <a:spcAft>
                <a:spcPts val="0"/>
              </a:spcAft>
              <a:buNone/>
            </a:pPr>
            <a:endParaRPr lang="es-CO" sz="1100" dirty="0"/>
          </a:p>
          <a:p>
            <a:pPr marL="0" lvl="0" indent="0" algn="ctr" rtl="0">
              <a:spcBef>
                <a:spcPts val="0"/>
              </a:spcBef>
              <a:spcAft>
                <a:spcPts val="0"/>
              </a:spcAft>
              <a:buNone/>
            </a:pPr>
            <a:endParaRPr lang="es-CO" sz="1100" dirty="0"/>
          </a:p>
          <a:p>
            <a:pPr marL="0" lvl="0" indent="0" algn="ctr" rtl="0">
              <a:spcBef>
                <a:spcPts val="0"/>
              </a:spcBef>
              <a:spcAft>
                <a:spcPts val="0"/>
              </a:spcAft>
              <a:buNone/>
            </a:pPr>
            <a:endParaRPr lang="es-CO" sz="1100" dirty="0"/>
          </a:p>
          <a:p>
            <a:pPr marL="0" lvl="0" indent="0" algn="ctr" rtl="0">
              <a:spcBef>
                <a:spcPts val="0"/>
              </a:spcBef>
              <a:spcAft>
                <a:spcPts val="0"/>
              </a:spcAft>
              <a:buNone/>
            </a:pPr>
            <a:r>
              <a:rPr lang="es-CO" sz="1100" dirty="0"/>
              <a:t>ADSI 2236347</a:t>
            </a:r>
          </a:p>
          <a:p>
            <a:pPr marL="0" lvl="0" indent="0" algn="ctr" rtl="0">
              <a:spcBef>
                <a:spcPts val="0"/>
              </a:spcBef>
              <a:spcAft>
                <a:spcPts val="0"/>
              </a:spcAft>
              <a:buNone/>
            </a:pPr>
            <a:r>
              <a:rPr lang="es-CO" sz="1100" dirty="0"/>
              <a:t>SENA</a:t>
            </a:r>
          </a:p>
          <a:p>
            <a:pPr marL="0" lvl="0" indent="0" algn="ctr" rtl="0">
              <a:spcBef>
                <a:spcPts val="0"/>
              </a:spcBef>
              <a:spcAft>
                <a:spcPts val="0"/>
              </a:spcAft>
              <a:buNone/>
            </a:pPr>
            <a:r>
              <a:rPr lang="es-CO" sz="1100" dirty="0"/>
              <a:t>Armenia </a:t>
            </a:r>
            <a:r>
              <a:rPr lang="en-US" sz="1100" dirty="0"/>
              <a:t>– </a:t>
            </a:r>
            <a:r>
              <a:rPr lang="en-US" sz="1100" dirty="0" err="1"/>
              <a:t>Quind</a:t>
            </a:r>
            <a:r>
              <a:rPr lang="es-CO" sz="1100" dirty="0" err="1"/>
              <a:t>ío</a:t>
            </a:r>
            <a:r>
              <a:rPr lang="es-CO" sz="1100" dirty="0"/>
              <a:t>, Colombia</a:t>
            </a:r>
            <a:endParaRPr sz="1100" dirty="0"/>
          </a:p>
        </p:txBody>
      </p:sp>
      <p:sp>
        <p:nvSpPr>
          <p:cNvPr id="1303" name="Google Shape;1303;p62"/>
          <p:cNvSpPr txBox="1">
            <a:spLocks noGrp="1"/>
          </p:cNvSpPr>
          <p:nvPr>
            <p:ph type="title"/>
          </p:nvPr>
        </p:nvSpPr>
        <p:spPr>
          <a:xfrm>
            <a:off x="3213400" y="1113325"/>
            <a:ext cx="2717100" cy="5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Creators</a:t>
            </a:r>
            <a:endParaRPr dirty="0"/>
          </a:p>
        </p:txBody>
      </p:sp>
      <p:grpSp>
        <p:nvGrpSpPr>
          <p:cNvPr id="25" name="Google Shape;1304;p62">
            <a:extLst>
              <a:ext uri="{FF2B5EF4-FFF2-40B4-BE49-F238E27FC236}">
                <a16:creationId xmlns:a16="http://schemas.microsoft.com/office/drawing/2014/main" id="{09324C43-BE05-4359-B774-CE9F70FF829A}"/>
              </a:ext>
            </a:extLst>
          </p:cNvPr>
          <p:cNvGrpSpPr/>
          <p:nvPr/>
        </p:nvGrpSpPr>
        <p:grpSpPr>
          <a:xfrm rot="977402">
            <a:off x="2130637" y="3969926"/>
            <a:ext cx="1343640" cy="715841"/>
            <a:chOff x="2231301" y="3889829"/>
            <a:chExt cx="1916912" cy="931036"/>
          </a:xfrm>
        </p:grpSpPr>
        <p:sp>
          <p:nvSpPr>
            <p:cNvPr id="26" name="Google Shape;1305;p62">
              <a:extLst>
                <a:ext uri="{FF2B5EF4-FFF2-40B4-BE49-F238E27FC236}">
                  <a16:creationId xmlns:a16="http://schemas.microsoft.com/office/drawing/2014/main" id="{88B31494-3DF0-44F5-8009-84C33B5FBFF8}"/>
                </a:ext>
              </a:extLst>
            </p:cNvPr>
            <p:cNvSpPr/>
            <p:nvPr/>
          </p:nvSpPr>
          <p:spPr>
            <a:xfrm rot="-9899999">
              <a:off x="2259862" y="4122572"/>
              <a:ext cx="1859790" cy="465550"/>
            </a:xfrm>
            <a:custGeom>
              <a:avLst/>
              <a:gdLst/>
              <a:ahLst/>
              <a:cxnLst/>
              <a:rect l="l" t="t" r="r" b="b"/>
              <a:pathLst>
                <a:path w="13131" h="3287" extrusionOk="0">
                  <a:moveTo>
                    <a:pt x="1" y="1"/>
                  </a:moveTo>
                  <a:lnTo>
                    <a:pt x="1" y="3286"/>
                  </a:lnTo>
                  <a:lnTo>
                    <a:pt x="13130" y="3286"/>
                  </a:lnTo>
                  <a:lnTo>
                    <a:pt x="13130" y="1"/>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06;p62">
              <a:extLst>
                <a:ext uri="{FF2B5EF4-FFF2-40B4-BE49-F238E27FC236}">
                  <a16:creationId xmlns:a16="http://schemas.microsoft.com/office/drawing/2014/main" id="{0F760A2A-A983-4202-8BAA-6F34C0452E83}"/>
                </a:ext>
              </a:extLst>
            </p:cNvPr>
            <p:cNvSpPr/>
            <p:nvPr/>
          </p:nvSpPr>
          <p:spPr>
            <a:xfrm rot="-9899999">
              <a:off x="3857833" y="4607435"/>
              <a:ext cx="198004" cy="190922"/>
            </a:xfrm>
            <a:custGeom>
              <a:avLst/>
              <a:gdLst/>
              <a:ahLst/>
              <a:cxnLst/>
              <a:rect l="l" t="t" r="r" b="b"/>
              <a:pathLst>
                <a:path w="1398" h="1348" extrusionOk="0">
                  <a:moveTo>
                    <a:pt x="1" y="1"/>
                  </a:moveTo>
                  <a:lnTo>
                    <a:pt x="1" y="1332"/>
                  </a:lnTo>
                  <a:cubicBezTo>
                    <a:pt x="51" y="1347"/>
                    <a:pt x="97" y="1347"/>
                    <a:pt x="147" y="1347"/>
                  </a:cubicBezTo>
                  <a:cubicBezTo>
                    <a:pt x="835" y="1347"/>
                    <a:pt x="1397" y="739"/>
                    <a:pt x="1397" y="1"/>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07;p62">
              <a:extLst>
                <a:ext uri="{FF2B5EF4-FFF2-40B4-BE49-F238E27FC236}">
                  <a16:creationId xmlns:a16="http://schemas.microsoft.com/office/drawing/2014/main" id="{36F54E8A-8F66-4E9D-AAE6-B520F32EC7C6}"/>
                </a:ext>
              </a:extLst>
            </p:cNvPr>
            <p:cNvSpPr/>
            <p:nvPr/>
          </p:nvSpPr>
          <p:spPr>
            <a:xfrm rot="-9899999">
              <a:off x="3568579" y="4267029"/>
              <a:ext cx="356492" cy="192905"/>
            </a:xfrm>
            <a:custGeom>
              <a:avLst/>
              <a:gdLst/>
              <a:ahLst/>
              <a:cxnLst/>
              <a:rect l="l" t="t" r="r" b="b"/>
              <a:pathLst>
                <a:path w="2517" h="1362" extrusionOk="0">
                  <a:moveTo>
                    <a:pt x="1251" y="0"/>
                  </a:moveTo>
                  <a:cubicBezTo>
                    <a:pt x="558" y="0"/>
                    <a:pt x="0" y="612"/>
                    <a:pt x="0" y="1362"/>
                  </a:cubicBezTo>
                  <a:lnTo>
                    <a:pt x="2516" y="1362"/>
                  </a:lnTo>
                  <a:cubicBezTo>
                    <a:pt x="2516" y="612"/>
                    <a:pt x="1955" y="0"/>
                    <a:pt x="1251" y="0"/>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08;p62">
              <a:extLst>
                <a:ext uri="{FF2B5EF4-FFF2-40B4-BE49-F238E27FC236}">
                  <a16:creationId xmlns:a16="http://schemas.microsoft.com/office/drawing/2014/main" id="{F1566002-EE12-4B66-BA38-99A9A6CA26EC}"/>
                </a:ext>
              </a:extLst>
            </p:cNvPr>
            <p:cNvSpPr/>
            <p:nvPr/>
          </p:nvSpPr>
          <p:spPr>
            <a:xfrm rot="-9899999">
              <a:off x="3174845" y="4486140"/>
              <a:ext cx="347710" cy="149990"/>
            </a:xfrm>
            <a:custGeom>
              <a:avLst/>
              <a:gdLst/>
              <a:ahLst/>
              <a:cxnLst/>
              <a:rect l="l" t="t" r="r" b="b"/>
              <a:pathLst>
                <a:path w="2455" h="1059" extrusionOk="0">
                  <a:moveTo>
                    <a:pt x="0" y="1"/>
                  </a:moveTo>
                  <a:cubicBezTo>
                    <a:pt x="131" y="593"/>
                    <a:pt x="627" y="1059"/>
                    <a:pt x="1220" y="1059"/>
                  </a:cubicBezTo>
                  <a:cubicBezTo>
                    <a:pt x="1828" y="1059"/>
                    <a:pt x="2328" y="593"/>
                    <a:pt x="2455" y="1"/>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09;p62">
              <a:extLst>
                <a:ext uri="{FF2B5EF4-FFF2-40B4-BE49-F238E27FC236}">
                  <a16:creationId xmlns:a16="http://schemas.microsoft.com/office/drawing/2014/main" id="{2F3FA3E5-A2D1-4373-839B-59813DBE1D25}"/>
                </a:ext>
              </a:extLst>
            </p:cNvPr>
            <p:cNvSpPr/>
            <p:nvPr/>
          </p:nvSpPr>
          <p:spPr>
            <a:xfrm rot="-9899999">
              <a:off x="2885990" y="4084567"/>
              <a:ext cx="354367" cy="233837"/>
            </a:xfrm>
            <a:custGeom>
              <a:avLst/>
              <a:gdLst/>
              <a:ahLst/>
              <a:cxnLst/>
              <a:rect l="l" t="t" r="r" b="b"/>
              <a:pathLst>
                <a:path w="2502" h="1651" extrusionOk="0">
                  <a:moveTo>
                    <a:pt x="1251" y="1"/>
                  </a:moveTo>
                  <a:cubicBezTo>
                    <a:pt x="562" y="1"/>
                    <a:pt x="1" y="612"/>
                    <a:pt x="1" y="1347"/>
                  </a:cubicBezTo>
                  <a:cubicBezTo>
                    <a:pt x="1" y="1459"/>
                    <a:pt x="1" y="1555"/>
                    <a:pt x="16" y="1651"/>
                  </a:cubicBezTo>
                  <a:lnTo>
                    <a:pt x="2486" y="1651"/>
                  </a:lnTo>
                  <a:cubicBezTo>
                    <a:pt x="2501" y="1555"/>
                    <a:pt x="2501" y="1459"/>
                    <a:pt x="2501" y="1347"/>
                  </a:cubicBezTo>
                  <a:cubicBezTo>
                    <a:pt x="2501" y="612"/>
                    <a:pt x="1940" y="1"/>
                    <a:pt x="1251" y="1"/>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10;p62">
              <a:extLst>
                <a:ext uri="{FF2B5EF4-FFF2-40B4-BE49-F238E27FC236}">
                  <a16:creationId xmlns:a16="http://schemas.microsoft.com/office/drawing/2014/main" id="{045E2A96-82B3-4977-B6A8-71696C2EBBF0}"/>
                </a:ext>
              </a:extLst>
            </p:cNvPr>
            <p:cNvSpPr/>
            <p:nvPr/>
          </p:nvSpPr>
          <p:spPr>
            <a:xfrm rot="-9899999">
              <a:off x="2451065" y="4276649"/>
              <a:ext cx="352101" cy="165853"/>
            </a:xfrm>
            <a:custGeom>
              <a:avLst/>
              <a:gdLst/>
              <a:ahLst/>
              <a:cxnLst/>
              <a:rect l="l" t="t" r="r" b="b"/>
              <a:pathLst>
                <a:path w="2486" h="1171" extrusionOk="0">
                  <a:moveTo>
                    <a:pt x="1" y="1"/>
                  </a:moveTo>
                  <a:cubicBezTo>
                    <a:pt x="81" y="658"/>
                    <a:pt x="593" y="1170"/>
                    <a:pt x="1236" y="1170"/>
                  </a:cubicBezTo>
                  <a:cubicBezTo>
                    <a:pt x="1878" y="1170"/>
                    <a:pt x="2405" y="658"/>
                    <a:pt x="2486" y="1"/>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11;p62">
              <a:extLst>
                <a:ext uri="{FF2B5EF4-FFF2-40B4-BE49-F238E27FC236}">
                  <a16:creationId xmlns:a16="http://schemas.microsoft.com/office/drawing/2014/main" id="{1B4C1909-4EDE-4F1B-96F7-CD46B23A4958}"/>
                </a:ext>
              </a:extLst>
            </p:cNvPr>
            <p:cNvSpPr/>
            <p:nvPr/>
          </p:nvSpPr>
          <p:spPr>
            <a:xfrm rot="-9899999">
              <a:off x="2320225" y="3911742"/>
              <a:ext cx="198004" cy="217974"/>
            </a:xfrm>
            <a:custGeom>
              <a:avLst/>
              <a:gdLst/>
              <a:ahLst/>
              <a:cxnLst/>
              <a:rect l="l" t="t" r="r" b="b"/>
              <a:pathLst>
                <a:path w="1398" h="1539" extrusionOk="0">
                  <a:moveTo>
                    <a:pt x="1267" y="0"/>
                  </a:moveTo>
                  <a:cubicBezTo>
                    <a:pt x="563" y="0"/>
                    <a:pt x="1" y="612"/>
                    <a:pt x="1" y="1366"/>
                  </a:cubicBezTo>
                  <a:cubicBezTo>
                    <a:pt x="1" y="1412"/>
                    <a:pt x="16" y="1477"/>
                    <a:pt x="16" y="1539"/>
                  </a:cubicBezTo>
                  <a:lnTo>
                    <a:pt x="1397" y="1539"/>
                  </a:lnTo>
                  <a:lnTo>
                    <a:pt x="1397" y="19"/>
                  </a:lnTo>
                  <a:cubicBezTo>
                    <a:pt x="1347" y="19"/>
                    <a:pt x="1317" y="0"/>
                    <a:pt x="1267" y="0"/>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304;p62">
            <a:extLst>
              <a:ext uri="{FF2B5EF4-FFF2-40B4-BE49-F238E27FC236}">
                <a16:creationId xmlns:a16="http://schemas.microsoft.com/office/drawing/2014/main" id="{5666CF36-DC34-426D-B43D-E3545351D171}"/>
              </a:ext>
            </a:extLst>
          </p:cNvPr>
          <p:cNvGrpSpPr/>
          <p:nvPr/>
        </p:nvGrpSpPr>
        <p:grpSpPr>
          <a:xfrm rot="977402">
            <a:off x="5660309" y="394424"/>
            <a:ext cx="1343640" cy="715841"/>
            <a:chOff x="2231301" y="3889829"/>
            <a:chExt cx="1916912" cy="931036"/>
          </a:xfrm>
        </p:grpSpPr>
        <p:sp>
          <p:nvSpPr>
            <p:cNvPr id="34" name="Google Shape;1305;p62">
              <a:extLst>
                <a:ext uri="{FF2B5EF4-FFF2-40B4-BE49-F238E27FC236}">
                  <a16:creationId xmlns:a16="http://schemas.microsoft.com/office/drawing/2014/main" id="{7A367EA4-E57E-41AF-82B0-BACA10A8FB6E}"/>
                </a:ext>
              </a:extLst>
            </p:cNvPr>
            <p:cNvSpPr/>
            <p:nvPr/>
          </p:nvSpPr>
          <p:spPr>
            <a:xfrm rot="-9899999">
              <a:off x="2259862" y="4122572"/>
              <a:ext cx="1859790" cy="465550"/>
            </a:xfrm>
            <a:custGeom>
              <a:avLst/>
              <a:gdLst/>
              <a:ahLst/>
              <a:cxnLst/>
              <a:rect l="l" t="t" r="r" b="b"/>
              <a:pathLst>
                <a:path w="13131" h="3287" extrusionOk="0">
                  <a:moveTo>
                    <a:pt x="1" y="1"/>
                  </a:moveTo>
                  <a:lnTo>
                    <a:pt x="1" y="3286"/>
                  </a:lnTo>
                  <a:lnTo>
                    <a:pt x="13130" y="3286"/>
                  </a:lnTo>
                  <a:lnTo>
                    <a:pt x="13130" y="1"/>
                  </a:lnTo>
                  <a:close/>
                </a:path>
              </a:pathLst>
            </a:custGeom>
            <a:solidFill>
              <a:srgbClr val="EED2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06;p62">
              <a:extLst>
                <a:ext uri="{FF2B5EF4-FFF2-40B4-BE49-F238E27FC236}">
                  <a16:creationId xmlns:a16="http://schemas.microsoft.com/office/drawing/2014/main" id="{9DE0117E-015F-40A7-B84C-325F69C918A3}"/>
                </a:ext>
              </a:extLst>
            </p:cNvPr>
            <p:cNvSpPr/>
            <p:nvPr/>
          </p:nvSpPr>
          <p:spPr>
            <a:xfrm rot="-9899999">
              <a:off x="3857833" y="4607435"/>
              <a:ext cx="198004" cy="190922"/>
            </a:xfrm>
            <a:custGeom>
              <a:avLst/>
              <a:gdLst/>
              <a:ahLst/>
              <a:cxnLst/>
              <a:rect l="l" t="t" r="r" b="b"/>
              <a:pathLst>
                <a:path w="1398" h="1348" extrusionOk="0">
                  <a:moveTo>
                    <a:pt x="1" y="1"/>
                  </a:moveTo>
                  <a:lnTo>
                    <a:pt x="1" y="1332"/>
                  </a:lnTo>
                  <a:cubicBezTo>
                    <a:pt x="51" y="1347"/>
                    <a:pt x="97" y="1347"/>
                    <a:pt x="147" y="1347"/>
                  </a:cubicBezTo>
                  <a:cubicBezTo>
                    <a:pt x="835" y="1347"/>
                    <a:pt x="1397" y="739"/>
                    <a:pt x="1397" y="1"/>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07;p62">
              <a:extLst>
                <a:ext uri="{FF2B5EF4-FFF2-40B4-BE49-F238E27FC236}">
                  <a16:creationId xmlns:a16="http://schemas.microsoft.com/office/drawing/2014/main" id="{AD024E78-A7E9-4AB9-A9B0-07BD4A0FD21C}"/>
                </a:ext>
              </a:extLst>
            </p:cNvPr>
            <p:cNvSpPr/>
            <p:nvPr/>
          </p:nvSpPr>
          <p:spPr>
            <a:xfrm rot="-9899999">
              <a:off x="3568579" y="4267029"/>
              <a:ext cx="356492" cy="192905"/>
            </a:xfrm>
            <a:custGeom>
              <a:avLst/>
              <a:gdLst/>
              <a:ahLst/>
              <a:cxnLst/>
              <a:rect l="l" t="t" r="r" b="b"/>
              <a:pathLst>
                <a:path w="2517" h="1362" extrusionOk="0">
                  <a:moveTo>
                    <a:pt x="1251" y="0"/>
                  </a:moveTo>
                  <a:cubicBezTo>
                    <a:pt x="558" y="0"/>
                    <a:pt x="0" y="612"/>
                    <a:pt x="0" y="1362"/>
                  </a:cubicBezTo>
                  <a:lnTo>
                    <a:pt x="2516" y="1362"/>
                  </a:lnTo>
                  <a:cubicBezTo>
                    <a:pt x="2516" y="612"/>
                    <a:pt x="1955" y="0"/>
                    <a:pt x="1251" y="0"/>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08;p62">
              <a:extLst>
                <a:ext uri="{FF2B5EF4-FFF2-40B4-BE49-F238E27FC236}">
                  <a16:creationId xmlns:a16="http://schemas.microsoft.com/office/drawing/2014/main" id="{F9AF0389-54C8-42F8-838F-CCBCAE0B210E}"/>
                </a:ext>
              </a:extLst>
            </p:cNvPr>
            <p:cNvSpPr/>
            <p:nvPr/>
          </p:nvSpPr>
          <p:spPr>
            <a:xfrm rot="-9899999">
              <a:off x="3174845" y="4486140"/>
              <a:ext cx="347710" cy="149990"/>
            </a:xfrm>
            <a:custGeom>
              <a:avLst/>
              <a:gdLst/>
              <a:ahLst/>
              <a:cxnLst/>
              <a:rect l="l" t="t" r="r" b="b"/>
              <a:pathLst>
                <a:path w="2455" h="1059" extrusionOk="0">
                  <a:moveTo>
                    <a:pt x="0" y="1"/>
                  </a:moveTo>
                  <a:cubicBezTo>
                    <a:pt x="131" y="593"/>
                    <a:pt x="627" y="1059"/>
                    <a:pt x="1220" y="1059"/>
                  </a:cubicBezTo>
                  <a:cubicBezTo>
                    <a:pt x="1828" y="1059"/>
                    <a:pt x="2328" y="593"/>
                    <a:pt x="2455" y="1"/>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09;p62">
              <a:extLst>
                <a:ext uri="{FF2B5EF4-FFF2-40B4-BE49-F238E27FC236}">
                  <a16:creationId xmlns:a16="http://schemas.microsoft.com/office/drawing/2014/main" id="{437DE9BE-9ED6-444C-B196-684FEEE1D5E2}"/>
                </a:ext>
              </a:extLst>
            </p:cNvPr>
            <p:cNvSpPr/>
            <p:nvPr/>
          </p:nvSpPr>
          <p:spPr>
            <a:xfrm rot="-9899999">
              <a:off x="2885990" y="4084567"/>
              <a:ext cx="354367" cy="233837"/>
            </a:xfrm>
            <a:custGeom>
              <a:avLst/>
              <a:gdLst/>
              <a:ahLst/>
              <a:cxnLst/>
              <a:rect l="l" t="t" r="r" b="b"/>
              <a:pathLst>
                <a:path w="2502" h="1651" extrusionOk="0">
                  <a:moveTo>
                    <a:pt x="1251" y="1"/>
                  </a:moveTo>
                  <a:cubicBezTo>
                    <a:pt x="562" y="1"/>
                    <a:pt x="1" y="612"/>
                    <a:pt x="1" y="1347"/>
                  </a:cubicBezTo>
                  <a:cubicBezTo>
                    <a:pt x="1" y="1459"/>
                    <a:pt x="1" y="1555"/>
                    <a:pt x="16" y="1651"/>
                  </a:cubicBezTo>
                  <a:lnTo>
                    <a:pt x="2486" y="1651"/>
                  </a:lnTo>
                  <a:cubicBezTo>
                    <a:pt x="2501" y="1555"/>
                    <a:pt x="2501" y="1459"/>
                    <a:pt x="2501" y="1347"/>
                  </a:cubicBezTo>
                  <a:cubicBezTo>
                    <a:pt x="2501" y="612"/>
                    <a:pt x="1940" y="1"/>
                    <a:pt x="1251" y="1"/>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10;p62">
              <a:extLst>
                <a:ext uri="{FF2B5EF4-FFF2-40B4-BE49-F238E27FC236}">
                  <a16:creationId xmlns:a16="http://schemas.microsoft.com/office/drawing/2014/main" id="{1CF8A718-133F-45BB-AC15-E7A573223A55}"/>
                </a:ext>
              </a:extLst>
            </p:cNvPr>
            <p:cNvSpPr/>
            <p:nvPr/>
          </p:nvSpPr>
          <p:spPr>
            <a:xfrm rot="-9899999">
              <a:off x="2451065" y="4276649"/>
              <a:ext cx="352101" cy="165853"/>
            </a:xfrm>
            <a:custGeom>
              <a:avLst/>
              <a:gdLst/>
              <a:ahLst/>
              <a:cxnLst/>
              <a:rect l="l" t="t" r="r" b="b"/>
              <a:pathLst>
                <a:path w="2486" h="1171" extrusionOk="0">
                  <a:moveTo>
                    <a:pt x="1" y="1"/>
                  </a:moveTo>
                  <a:cubicBezTo>
                    <a:pt x="81" y="658"/>
                    <a:pt x="593" y="1170"/>
                    <a:pt x="1236" y="1170"/>
                  </a:cubicBezTo>
                  <a:cubicBezTo>
                    <a:pt x="1878" y="1170"/>
                    <a:pt x="2405" y="658"/>
                    <a:pt x="2486" y="1"/>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11;p62">
              <a:extLst>
                <a:ext uri="{FF2B5EF4-FFF2-40B4-BE49-F238E27FC236}">
                  <a16:creationId xmlns:a16="http://schemas.microsoft.com/office/drawing/2014/main" id="{854C90E3-E56E-415F-9300-D1A03F464D85}"/>
                </a:ext>
              </a:extLst>
            </p:cNvPr>
            <p:cNvSpPr/>
            <p:nvPr/>
          </p:nvSpPr>
          <p:spPr>
            <a:xfrm rot="-9899999">
              <a:off x="2320225" y="3911742"/>
              <a:ext cx="198004" cy="217974"/>
            </a:xfrm>
            <a:custGeom>
              <a:avLst/>
              <a:gdLst/>
              <a:ahLst/>
              <a:cxnLst/>
              <a:rect l="l" t="t" r="r" b="b"/>
              <a:pathLst>
                <a:path w="1398" h="1539" extrusionOk="0">
                  <a:moveTo>
                    <a:pt x="1267" y="0"/>
                  </a:moveTo>
                  <a:cubicBezTo>
                    <a:pt x="563" y="0"/>
                    <a:pt x="1" y="612"/>
                    <a:pt x="1" y="1366"/>
                  </a:cubicBezTo>
                  <a:cubicBezTo>
                    <a:pt x="1" y="1412"/>
                    <a:pt x="16" y="1477"/>
                    <a:pt x="16" y="1539"/>
                  </a:cubicBezTo>
                  <a:lnTo>
                    <a:pt x="1397" y="1539"/>
                  </a:lnTo>
                  <a:lnTo>
                    <a:pt x="1397" y="19"/>
                  </a:lnTo>
                  <a:cubicBezTo>
                    <a:pt x="1347" y="19"/>
                    <a:pt x="1317" y="0"/>
                    <a:pt x="1267" y="0"/>
                  </a:cubicBezTo>
                  <a:close/>
                </a:path>
              </a:pathLst>
            </a:custGeom>
            <a:solidFill>
              <a:srgbClr val="98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5"/>
        <p:cNvGrpSpPr/>
        <p:nvPr/>
      </p:nvGrpSpPr>
      <p:grpSpPr>
        <a:xfrm>
          <a:off x="0" y="0"/>
          <a:ext cx="0" cy="0"/>
          <a:chOff x="0" y="0"/>
          <a:chExt cx="0" cy="0"/>
        </a:xfrm>
      </p:grpSpPr>
      <p:sp>
        <p:nvSpPr>
          <p:cNvPr id="1318" name="Google Shape;1318;p63"/>
          <p:cNvSpPr txBox="1">
            <a:spLocks noGrp="1"/>
          </p:cNvSpPr>
          <p:nvPr>
            <p:ph type="ctrTitle"/>
          </p:nvPr>
        </p:nvSpPr>
        <p:spPr>
          <a:xfrm flipH="1">
            <a:off x="2025405" y="1728863"/>
            <a:ext cx="5093190" cy="77060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6600" dirty="0"/>
              <a:t>Thank you!</a:t>
            </a:r>
            <a:endParaRPr sz="6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grpSp>
        <p:nvGrpSpPr>
          <p:cNvPr id="638" name="Google Shape;638;p39"/>
          <p:cNvGrpSpPr/>
          <p:nvPr/>
        </p:nvGrpSpPr>
        <p:grpSpPr>
          <a:xfrm>
            <a:off x="1097296" y="1176452"/>
            <a:ext cx="3474704" cy="3106176"/>
            <a:chOff x="805725" y="1632825"/>
            <a:chExt cx="3474704" cy="2513697"/>
          </a:xfrm>
        </p:grpSpPr>
        <p:sp>
          <p:nvSpPr>
            <p:cNvPr id="639" name="Google Shape;639;p39"/>
            <p:cNvSpPr/>
            <p:nvPr/>
          </p:nvSpPr>
          <p:spPr>
            <a:xfrm>
              <a:off x="805725" y="1632825"/>
              <a:ext cx="3474704" cy="2513697"/>
            </a:xfrm>
            <a:custGeom>
              <a:avLst/>
              <a:gdLst/>
              <a:ahLst/>
              <a:cxnLst/>
              <a:rect l="l" t="t" r="r" b="b"/>
              <a:pathLst>
                <a:path w="12327" h="8016" extrusionOk="0">
                  <a:moveTo>
                    <a:pt x="0" y="1"/>
                  </a:moveTo>
                  <a:lnTo>
                    <a:pt x="0" y="7841"/>
                  </a:lnTo>
                  <a:cubicBezTo>
                    <a:pt x="0" y="7841"/>
                    <a:pt x="16" y="7841"/>
                    <a:pt x="31" y="7821"/>
                  </a:cubicBezTo>
                  <a:cubicBezTo>
                    <a:pt x="138" y="7821"/>
                    <a:pt x="157" y="8015"/>
                    <a:pt x="242" y="8015"/>
                  </a:cubicBezTo>
                  <a:cubicBezTo>
                    <a:pt x="246" y="8015"/>
                    <a:pt x="250" y="8015"/>
                    <a:pt x="254" y="8014"/>
                  </a:cubicBezTo>
                  <a:cubicBezTo>
                    <a:pt x="366" y="8014"/>
                    <a:pt x="350" y="7968"/>
                    <a:pt x="462" y="7952"/>
                  </a:cubicBezTo>
                  <a:cubicBezTo>
                    <a:pt x="577" y="7952"/>
                    <a:pt x="558" y="7856"/>
                    <a:pt x="674" y="7841"/>
                  </a:cubicBezTo>
                  <a:cubicBezTo>
                    <a:pt x="770" y="7841"/>
                    <a:pt x="770" y="7791"/>
                    <a:pt x="881" y="7791"/>
                  </a:cubicBezTo>
                  <a:cubicBezTo>
                    <a:pt x="887" y="7790"/>
                    <a:pt x="892" y="7789"/>
                    <a:pt x="897" y="7789"/>
                  </a:cubicBezTo>
                  <a:cubicBezTo>
                    <a:pt x="975" y="7789"/>
                    <a:pt x="997" y="7888"/>
                    <a:pt x="1086" y="7888"/>
                  </a:cubicBezTo>
                  <a:cubicBezTo>
                    <a:pt x="1092" y="7888"/>
                    <a:pt x="1098" y="7888"/>
                    <a:pt x="1104" y="7887"/>
                  </a:cubicBezTo>
                  <a:cubicBezTo>
                    <a:pt x="1201" y="7887"/>
                    <a:pt x="1201" y="7841"/>
                    <a:pt x="1297" y="7821"/>
                  </a:cubicBezTo>
                  <a:cubicBezTo>
                    <a:pt x="1408" y="7821"/>
                    <a:pt x="1408" y="7791"/>
                    <a:pt x="1520" y="7775"/>
                  </a:cubicBezTo>
                  <a:cubicBezTo>
                    <a:pt x="1616" y="7775"/>
                    <a:pt x="1616" y="7760"/>
                    <a:pt x="1732" y="7745"/>
                  </a:cubicBezTo>
                  <a:cubicBezTo>
                    <a:pt x="1828" y="7745"/>
                    <a:pt x="1843" y="7887"/>
                    <a:pt x="1955" y="7887"/>
                  </a:cubicBezTo>
                  <a:cubicBezTo>
                    <a:pt x="2051" y="7871"/>
                    <a:pt x="2035" y="7648"/>
                    <a:pt x="2147" y="7648"/>
                  </a:cubicBezTo>
                  <a:cubicBezTo>
                    <a:pt x="2151" y="7648"/>
                    <a:pt x="2155" y="7647"/>
                    <a:pt x="2158" y="7647"/>
                  </a:cubicBezTo>
                  <a:cubicBezTo>
                    <a:pt x="2242" y="7647"/>
                    <a:pt x="2262" y="7841"/>
                    <a:pt x="2359" y="7841"/>
                  </a:cubicBezTo>
                  <a:cubicBezTo>
                    <a:pt x="2363" y="7841"/>
                    <a:pt x="2366" y="7841"/>
                    <a:pt x="2370" y="7841"/>
                  </a:cubicBezTo>
                  <a:cubicBezTo>
                    <a:pt x="2466" y="7841"/>
                    <a:pt x="2451" y="7614"/>
                    <a:pt x="2562" y="7614"/>
                  </a:cubicBezTo>
                  <a:cubicBezTo>
                    <a:pt x="2568" y="7613"/>
                    <a:pt x="2572" y="7613"/>
                    <a:pt x="2577" y="7613"/>
                  </a:cubicBezTo>
                  <a:cubicBezTo>
                    <a:pt x="2674" y="7613"/>
                    <a:pt x="2679" y="7760"/>
                    <a:pt x="2789" y="7760"/>
                  </a:cubicBezTo>
                  <a:cubicBezTo>
                    <a:pt x="2886" y="7745"/>
                    <a:pt x="2886" y="7629"/>
                    <a:pt x="2982" y="7614"/>
                  </a:cubicBezTo>
                  <a:lnTo>
                    <a:pt x="3205" y="7614"/>
                  </a:lnTo>
                  <a:cubicBezTo>
                    <a:pt x="3301" y="7598"/>
                    <a:pt x="3301" y="7552"/>
                    <a:pt x="3413" y="7533"/>
                  </a:cubicBezTo>
                  <a:cubicBezTo>
                    <a:pt x="3509" y="7533"/>
                    <a:pt x="3509" y="7518"/>
                    <a:pt x="3620" y="7518"/>
                  </a:cubicBezTo>
                  <a:cubicBezTo>
                    <a:pt x="3624" y="7517"/>
                    <a:pt x="3628" y="7517"/>
                    <a:pt x="3631" y="7517"/>
                  </a:cubicBezTo>
                  <a:cubicBezTo>
                    <a:pt x="3714" y="7517"/>
                    <a:pt x="3735" y="7680"/>
                    <a:pt x="3834" y="7680"/>
                  </a:cubicBezTo>
                  <a:cubicBezTo>
                    <a:pt x="3839" y="7680"/>
                    <a:pt x="3843" y="7680"/>
                    <a:pt x="3847" y="7679"/>
                  </a:cubicBezTo>
                  <a:cubicBezTo>
                    <a:pt x="3944" y="7679"/>
                    <a:pt x="3944" y="7614"/>
                    <a:pt x="4055" y="7598"/>
                  </a:cubicBezTo>
                  <a:cubicBezTo>
                    <a:pt x="4151" y="7598"/>
                    <a:pt x="4151" y="7502"/>
                    <a:pt x="4247" y="7502"/>
                  </a:cubicBezTo>
                  <a:cubicBezTo>
                    <a:pt x="4255" y="7501"/>
                    <a:pt x="4261" y="7501"/>
                    <a:pt x="4268" y="7501"/>
                  </a:cubicBezTo>
                  <a:cubicBezTo>
                    <a:pt x="4353" y="7501"/>
                    <a:pt x="4365" y="7584"/>
                    <a:pt x="4450" y="7584"/>
                  </a:cubicBezTo>
                  <a:cubicBezTo>
                    <a:pt x="4457" y="7584"/>
                    <a:pt x="4463" y="7584"/>
                    <a:pt x="4471" y="7583"/>
                  </a:cubicBezTo>
                  <a:cubicBezTo>
                    <a:pt x="4582" y="7583"/>
                    <a:pt x="4567" y="7502"/>
                    <a:pt x="4678" y="7502"/>
                  </a:cubicBezTo>
                  <a:cubicBezTo>
                    <a:pt x="4775" y="7487"/>
                    <a:pt x="4775" y="7471"/>
                    <a:pt x="4886" y="7456"/>
                  </a:cubicBezTo>
                  <a:cubicBezTo>
                    <a:pt x="4982" y="7456"/>
                    <a:pt x="5001" y="7629"/>
                    <a:pt x="5113" y="7629"/>
                  </a:cubicBezTo>
                  <a:cubicBezTo>
                    <a:pt x="5225" y="7614"/>
                    <a:pt x="5225" y="7614"/>
                    <a:pt x="5321" y="7614"/>
                  </a:cubicBezTo>
                  <a:cubicBezTo>
                    <a:pt x="5432" y="7598"/>
                    <a:pt x="5417" y="7437"/>
                    <a:pt x="5513" y="7437"/>
                  </a:cubicBezTo>
                  <a:cubicBezTo>
                    <a:pt x="5520" y="7436"/>
                    <a:pt x="5527" y="7435"/>
                    <a:pt x="5534" y="7435"/>
                  </a:cubicBezTo>
                  <a:cubicBezTo>
                    <a:pt x="5621" y="7435"/>
                    <a:pt x="5643" y="7519"/>
                    <a:pt x="5719" y="7519"/>
                  </a:cubicBezTo>
                  <a:cubicBezTo>
                    <a:pt x="5724" y="7519"/>
                    <a:pt x="5730" y="7519"/>
                    <a:pt x="5736" y="7518"/>
                  </a:cubicBezTo>
                  <a:cubicBezTo>
                    <a:pt x="5848" y="7518"/>
                    <a:pt x="5832" y="7456"/>
                    <a:pt x="5944" y="7456"/>
                  </a:cubicBezTo>
                  <a:cubicBezTo>
                    <a:pt x="6059" y="7437"/>
                    <a:pt x="6040" y="7341"/>
                    <a:pt x="6156" y="7341"/>
                  </a:cubicBezTo>
                  <a:cubicBezTo>
                    <a:pt x="6159" y="7340"/>
                    <a:pt x="6162" y="7340"/>
                    <a:pt x="6166" y="7340"/>
                  </a:cubicBezTo>
                  <a:cubicBezTo>
                    <a:pt x="6250" y="7340"/>
                    <a:pt x="6270" y="7518"/>
                    <a:pt x="6367" y="7518"/>
                  </a:cubicBezTo>
                  <a:cubicBezTo>
                    <a:pt x="6371" y="7518"/>
                    <a:pt x="6375" y="7518"/>
                    <a:pt x="6379" y="7518"/>
                  </a:cubicBezTo>
                  <a:cubicBezTo>
                    <a:pt x="6475" y="7518"/>
                    <a:pt x="6475" y="7406"/>
                    <a:pt x="6571" y="7391"/>
                  </a:cubicBezTo>
                  <a:cubicBezTo>
                    <a:pt x="6683" y="7375"/>
                    <a:pt x="6683" y="7310"/>
                    <a:pt x="6779" y="7294"/>
                  </a:cubicBezTo>
                  <a:cubicBezTo>
                    <a:pt x="6890" y="7294"/>
                    <a:pt x="6890" y="7294"/>
                    <a:pt x="6987" y="7279"/>
                  </a:cubicBezTo>
                  <a:cubicBezTo>
                    <a:pt x="7082" y="7279"/>
                    <a:pt x="7096" y="7313"/>
                    <a:pt x="7170" y="7313"/>
                  </a:cubicBezTo>
                  <a:cubicBezTo>
                    <a:pt x="7183" y="7313"/>
                    <a:pt x="7197" y="7312"/>
                    <a:pt x="7214" y="7310"/>
                  </a:cubicBezTo>
                  <a:cubicBezTo>
                    <a:pt x="7310" y="7310"/>
                    <a:pt x="7310" y="7294"/>
                    <a:pt x="7421" y="7279"/>
                  </a:cubicBezTo>
                  <a:cubicBezTo>
                    <a:pt x="7517" y="7279"/>
                    <a:pt x="7533" y="7421"/>
                    <a:pt x="7644" y="7421"/>
                  </a:cubicBezTo>
                  <a:cubicBezTo>
                    <a:pt x="7665" y="7418"/>
                    <a:pt x="7681" y="7417"/>
                    <a:pt x="7696" y="7417"/>
                  </a:cubicBezTo>
                  <a:cubicBezTo>
                    <a:pt x="7736" y="7417"/>
                    <a:pt x="7760" y="7426"/>
                    <a:pt x="7800" y="7426"/>
                  </a:cubicBezTo>
                  <a:cubicBezTo>
                    <a:pt x="7815" y="7426"/>
                    <a:pt x="7832" y="7425"/>
                    <a:pt x="7852" y="7421"/>
                  </a:cubicBezTo>
                  <a:cubicBezTo>
                    <a:pt x="7964" y="7421"/>
                    <a:pt x="7948" y="7375"/>
                    <a:pt x="8060" y="7375"/>
                  </a:cubicBezTo>
                  <a:cubicBezTo>
                    <a:pt x="8175" y="7360"/>
                    <a:pt x="8156" y="7294"/>
                    <a:pt x="8271" y="7279"/>
                  </a:cubicBezTo>
                  <a:cubicBezTo>
                    <a:pt x="8368" y="7279"/>
                    <a:pt x="8368" y="7148"/>
                    <a:pt x="8464" y="7133"/>
                  </a:cubicBezTo>
                  <a:cubicBezTo>
                    <a:pt x="8568" y="7133"/>
                    <a:pt x="8588" y="7230"/>
                    <a:pt x="8669" y="7230"/>
                  </a:cubicBezTo>
                  <a:cubicBezTo>
                    <a:pt x="8675" y="7230"/>
                    <a:pt x="8681" y="7230"/>
                    <a:pt x="8687" y="7229"/>
                  </a:cubicBezTo>
                  <a:cubicBezTo>
                    <a:pt x="8798" y="7229"/>
                    <a:pt x="8798" y="7198"/>
                    <a:pt x="8895" y="7198"/>
                  </a:cubicBezTo>
                  <a:cubicBezTo>
                    <a:pt x="9006" y="7183"/>
                    <a:pt x="8991" y="7102"/>
                    <a:pt x="9102" y="7102"/>
                  </a:cubicBezTo>
                  <a:cubicBezTo>
                    <a:pt x="9113" y="7100"/>
                    <a:pt x="9123" y="7100"/>
                    <a:pt x="9132" y="7100"/>
                  </a:cubicBezTo>
                  <a:cubicBezTo>
                    <a:pt x="9194" y="7100"/>
                    <a:pt x="9218" y="7135"/>
                    <a:pt x="9280" y="7135"/>
                  </a:cubicBezTo>
                  <a:cubicBezTo>
                    <a:pt x="9289" y="7135"/>
                    <a:pt x="9299" y="7135"/>
                    <a:pt x="9310" y="7133"/>
                  </a:cubicBezTo>
                  <a:cubicBezTo>
                    <a:pt x="9426" y="7133"/>
                    <a:pt x="9426" y="7087"/>
                    <a:pt x="9522" y="7071"/>
                  </a:cubicBezTo>
                  <a:cubicBezTo>
                    <a:pt x="9617" y="7071"/>
                    <a:pt x="9631" y="7105"/>
                    <a:pt x="9703" y="7105"/>
                  </a:cubicBezTo>
                  <a:cubicBezTo>
                    <a:pt x="9715" y="7105"/>
                    <a:pt x="9729" y="7104"/>
                    <a:pt x="9745" y="7102"/>
                  </a:cubicBezTo>
                  <a:cubicBezTo>
                    <a:pt x="9841" y="7102"/>
                    <a:pt x="9841" y="7117"/>
                    <a:pt x="9953" y="7117"/>
                  </a:cubicBezTo>
                  <a:cubicBezTo>
                    <a:pt x="10049" y="7102"/>
                    <a:pt x="10049" y="7037"/>
                    <a:pt x="10160" y="7037"/>
                  </a:cubicBezTo>
                  <a:cubicBezTo>
                    <a:pt x="10164" y="7036"/>
                    <a:pt x="10167" y="7036"/>
                    <a:pt x="10170" y="7036"/>
                  </a:cubicBezTo>
                  <a:cubicBezTo>
                    <a:pt x="10258" y="7036"/>
                    <a:pt x="10276" y="7229"/>
                    <a:pt x="10387" y="7229"/>
                  </a:cubicBezTo>
                  <a:cubicBezTo>
                    <a:pt x="10483" y="7214"/>
                    <a:pt x="10483" y="7117"/>
                    <a:pt x="10595" y="7102"/>
                  </a:cubicBezTo>
                  <a:cubicBezTo>
                    <a:pt x="10672" y="7102"/>
                    <a:pt x="10687" y="7122"/>
                    <a:pt x="10748" y="7122"/>
                  </a:cubicBezTo>
                  <a:cubicBezTo>
                    <a:pt x="10763" y="7122"/>
                    <a:pt x="10780" y="7121"/>
                    <a:pt x="10803" y="7117"/>
                  </a:cubicBezTo>
                  <a:cubicBezTo>
                    <a:pt x="10899" y="7117"/>
                    <a:pt x="10899" y="7021"/>
                    <a:pt x="10995" y="7006"/>
                  </a:cubicBezTo>
                  <a:cubicBezTo>
                    <a:pt x="11107" y="7006"/>
                    <a:pt x="11107" y="7052"/>
                    <a:pt x="11218" y="7052"/>
                  </a:cubicBezTo>
                  <a:cubicBezTo>
                    <a:pt x="11236" y="7049"/>
                    <a:pt x="11251" y="7048"/>
                    <a:pt x="11264" y="7048"/>
                  </a:cubicBezTo>
                  <a:cubicBezTo>
                    <a:pt x="11323" y="7048"/>
                    <a:pt x="11347" y="7071"/>
                    <a:pt x="11426" y="7071"/>
                  </a:cubicBezTo>
                  <a:cubicBezTo>
                    <a:pt x="11541" y="7052"/>
                    <a:pt x="11541" y="7006"/>
                    <a:pt x="11638" y="7006"/>
                  </a:cubicBezTo>
                  <a:cubicBezTo>
                    <a:pt x="11749" y="6991"/>
                    <a:pt x="11734" y="6894"/>
                    <a:pt x="11845" y="6894"/>
                  </a:cubicBezTo>
                  <a:cubicBezTo>
                    <a:pt x="11849" y="6894"/>
                    <a:pt x="11852" y="6894"/>
                    <a:pt x="11855" y="6894"/>
                  </a:cubicBezTo>
                  <a:cubicBezTo>
                    <a:pt x="11939" y="6894"/>
                    <a:pt x="11959" y="7072"/>
                    <a:pt x="12057" y="7072"/>
                  </a:cubicBezTo>
                  <a:cubicBezTo>
                    <a:pt x="12061" y="7072"/>
                    <a:pt x="12064" y="7072"/>
                    <a:pt x="12068" y="7071"/>
                  </a:cubicBezTo>
                  <a:cubicBezTo>
                    <a:pt x="12180" y="7071"/>
                    <a:pt x="12165" y="6975"/>
                    <a:pt x="12276" y="6975"/>
                  </a:cubicBezTo>
                  <a:lnTo>
                    <a:pt x="12326" y="6975"/>
                  </a:lnTo>
                  <a:lnTo>
                    <a:pt x="123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9"/>
            <p:cNvSpPr/>
            <p:nvPr/>
          </p:nvSpPr>
          <p:spPr>
            <a:xfrm>
              <a:off x="1017125" y="2784926"/>
              <a:ext cx="3058688" cy="5442"/>
            </a:xfrm>
            <a:custGeom>
              <a:avLst/>
              <a:gdLst/>
              <a:ahLst/>
              <a:cxnLst/>
              <a:rect l="l" t="t" r="r" b="b"/>
              <a:pathLst>
                <a:path w="10823" h="20" extrusionOk="0">
                  <a:moveTo>
                    <a:pt x="20" y="1"/>
                  </a:moveTo>
                  <a:lnTo>
                    <a:pt x="1" y="20"/>
                  </a:lnTo>
                  <a:lnTo>
                    <a:pt x="116" y="20"/>
                  </a:lnTo>
                  <a:lnTo>
                    <a:pt x="97" y="1"/>
                  </a:lnTo>
                  <a:close/>
                  <a:moveTo>
                    <a:pt x="228" y="1"/>
                  </a:moveTo>
                  <a:lnTo>
                    <a:pt x="212" y="20"/>
                  </a:lnTo>
                  <a:lnTo>
                    <a:pt x="324" y="20"/>
                  </a:lnTo>
                  <a:lnTo>
                    <a:pt x="308" y="1"/>
                  </a:lnTo>
                  <a:close/>
                  <a:moveTo>
                    <a:pt x="435" y="1"/>
                  </a:moveTo>
                  <a:lnTo>
                    <a:pt x="420" y="20"/>
                  </a:lnTo>
                  <a:lnTo>
                    <a:pt x="531" y="20"/>
                  </a:lnTo>
                  <a:lnTo>
                    <a:pt x="516" y="1"/>
                  </a:lnTo>
                  <a:close/>
                  <a:moveTo>
                    <a:pt x="628" y="1"/>
                  </a:moveTo>
                  <a:lnTo>
                    <a:pt x="628" y="20"/>
                  </a:lnTo>
                  <a:lnTo>
                    <a:pt x="739" y="20"/>
                  </a:lnTo>
                  <a:lnTo>
                    <a:pt x="724" y="1"/>
                  </a:lnTo>
                  <a:close/>
                  <a:moveTo>
                    <a:pt x="835" y="1"/>
                  </a:moveTo>
                  <a:lnTo>
                    <a:pt x="835" y="20"/>
                  </a:lnTo>
                  <a:lnTo>
                    <a:pt x="947" y="20"/>
                  </a:lnTo>
                  <a:lnTo>
                    <a:pt x="932" y="1"/>
                  </a:lnTo>
                  <a:close/>
                  <a:moveTo>
                    <a:pt x="1043" y="1"/>
                  </a:moveTo>
                  <a:lnTo>
                    <a:pt x="1043" y="20"/>
                  </a:lnTo>
                  <a:lnTo>
                    <a:pt x="1139" y="20"/>
                  </a:lnTo>
                  <a:lnTo>
                    <a:pt x="1139" y="1"/>
                  </a:lnTo>
                  <a:close/>
                  <a:moveTo>
                    <a:pt x="1251" y="1"/>
                  </a:moveTo>
                  <a:lnTo>
                    <a:pt x="1251" y="20"/>
                  </a:lnTo>
                  <a:lnTo>
                    <a:pt x="1347" y="20"/>
                  </a:lnTo>
                  <a:lnTo>
                    <a:pt x="1347" y="1"/>
                  </a:lnTo>
                  <a:close/>
                  <a:moveTo>
                    <a:pt x="1462" y="1"/>
                  </a:moveTo>
                  <a:lnTo>
                    <a:pt x="1443" y="20"/>
                  </a:lnTo>
                  <a:lnTo>
                    <a:pt x="1559" y="20"/>
                  </a:lnTo>
                  <a:lnTo>
                    <a:pt x="1559" y="1"/>
                  </a:lnTo>
                  <a:close/>
                  <a:moveTo>
                    <a:pt x="1670" y="1"/>
                  </a:moveTo>
                  <a:lnTo>
                    <a:pt x="1655" y="20"/>
                  </a:lnTo>
                  <a:lnTo>
                    <a:pt x="1766" y="20"/>
                  </a:lnTo>
                  <a:lnTo>
                    <a:pt x="1766" y="1"/>
                  </a:lnTo>
                  <a:close/>
                  <a:moveTo>
                    <a:pt x="1878" y="1"/>
                  </a:moveTo>
                  <a:lnTo>
                    <a:pt x="1862" y="20"/>
                  </a:lnTo>
                  <a:lnTo>
                    <a:pt x="1974" y="20"/>
                  </a:lnTo>
                  <a:lnTo>
                    <a:pt x="1959" y="1"/>
                  </a:lnTo>
                  <a:close/>
                  <a:moveTo>
                    <a:pt x="2086" y="1"/>
                  </a:moveTo>
                  <a:lnTo>
                    <a:pt x="2070" y="20"/>
                  </a:lnTo>
                  <a:lnTo>
                    <a:pt x="2182" y="20"/>
                  </a:lnTo>
                  <a:lnTo>
                    <a:pt x="2166" y="1"/>
                  </a:lnTo>
                  <a:close/>
                  <a:moveTo>
                    <a:pt x="2293" y="1"/>
                  </a:moveTo>
                  <a:lnTo>
                    <a:pt x="2278" y="20"/>
                  </a:lnTo>
                  <a:lnTo>
                    <a:pt x="2390" y="20"/>
                  </a:lnTo>
                  <a:lnTo>
                    <a:pt x="2374" y="1"/>
                  </a:lnTo>
                  <a:close/>
                  <a:moveTo>
                    <a:pt x="2486" y="1"/>
                  </a:moveTo>
                  <a:lnTo>
                    <a:pt x="2486" y="20"/>
                  </a:lnTo>
                  <a:lnTo>
                    <a:pt x="2597" y="20"/>
                  </a:lnTo>
                  <a:lnTo>
                    <a:pt x="2582" y="1"/>
                  </a:lnTo>
                  <a:close/>
                  <a:moveTo>
                    <a:pt x="2693" y="1"/>
                  </a:moveTo>
                  <a:lnTo>
                    <a:pt x="2693" y="20"/>
                  </a:lnTo>
                  <a:lnTo>
                    <a:pt x="2790" y="20"/>
                  </a:lnTo>
                  <a:lnTo>
                    <a:pt x="2790" y="1"/>
                  </a:lnTo>
                  <a:close/>
                  <a:moveTo>
                    <a:pt x="2905" y="1"/>
                  </a:moveTo>
                  <a:lnTo>
                    <a:pt x="2905" y="20"/>
                  </a:lnTo>
                  <a:lnTo>
                    <a:pt x="3001" y="20"/>
                  </a:lnTo>
                  <a:lnTo>
                    <a:pt x="3001" y="1"/>
                  </a:lnTo>
                  <a:close/>
                  <a:moveTo>
                    <a:pt x="3113" y="1"/>
                  </a:moveTo>
                  <a:lnTo>
                    <a:pt x="3113" y="20"/>
                  </a:lnTo>
                  <a:lnTo>
                    <a:pt x="3209" y="20"/>
                  </a:lnTo>
                  <a:lnTo>
                    <a:pt x="3209" y="1"/>
                  </a:lnTo>
                  <a:close/>
                  <a:moveTo>
                    <a:pt x="3321" y="1"/>
                  </a:moveTo>
                  <a:lnTo>
                    <a:pt x="3305" y="20"/>
                  </a:lnTo>
                  <a:lnTo>
                    <a:pt x="3417" y="20"/>
                  </a:lnTo>
                  <a:lnTo>
                    <a:pt x="3417" y="1"/>
                  </a:lnTo>
                  <a:close/>
                  <a:moveTo>
                    <a:pt x="3528" y="1"/>
                  </a:moveTo>
                  <a:lnTo>
                    <a:pt x="3513" y="20"/>
                  </a:lnTo>
                  <a:lnTo>
                    <a:pt x="3624" y="20"/>
                  </a:lnTo>
                  <a:lnTo>
                    <a:pt x="3609" y="1"/>
                  </a:lnTo>
                  <a:close/>
                  <a:moveTo>
                    <a:pt x="3736" y="1"/>
                  </a:moveTo>
                  <a:lnTo>
                    <a:pt x="3721" y="20"/>
                  </a:lnTo>
                  <a:lnTo>
                    <a:pt x="3832" y="20"/>
                  </a:lnTo>
                  <a:lnTo>
                    <a:pt x="3817" y="1"/>
                  </a:lnTo>
                  <a:close/>
                  <a:moveTo>
                    <a:pt x="3944" y="1"/>
                  </a:moveTo>
                  <a:lnTo>
                    <a:pt x="3928" y="20"/>
                  </a:lnTo>
                  <a:lnTo>
                    <a:pt x="4040" y="20"/>
                  </a:lnTo>
                  <a:lnTo>
                    <a:pt x="4025" y="1"/>
                  </a:lnTo>
                  <a:close/>
                  <a:moveTo>
                    <a:pt x="4136" y="1"/>
                  </a:moveTo>
                  <a:lnTo>
                    <a:pt x="4136" y="20"/>
                  </a:lnTo>
                  <a:lnTo>
                    <a:pt x="4251" y="20"/>
                  </a:lnTo>
                  <a:lnTo>
                    <a:pt x="4232" y="1"/>
                  </a:lnTo>
                  <a:close/>
                  <a:moveTo>
                    <a:pt x="4348" y="1"/>
                  </a:moveTo>
                  <a:lnTo>
                    <a:pt x="4348" y="20"/>
                  </a:lnTo>
                  <a:lnTo>
                    <a:pt x="4459" y="20"/>
                  </a:lnTo>
                  <a:lnTo>
                    <a:pt x="4444" y="1"/>
                  </a:lnTo>
                  <a:close/>
                  <a:moveTo>
                    <a:pt x="4555" y="1"/>
                  </a:moveTo>
                  <a:lnTo>
                    <a:pt x="4555" y="20"/>
                  </a:lnTo>
                  <a:lnTo>
                    <a:pt x="4652" y="20"/>
                  </a:lnTo>
                  <a:lnTo>
                    <a:pt x="4652" y="1"/>
                  </a:lnTo>
                  <a:close/>
                  <a:moveTo>
                    <a:pt x="4763" y="1"/>
                  </a:moveTo>
                  <a:lnTo>
                    <a:pt x="4763" y="20"/>
                  </a:lnTo>
                  <a:lnTo>
                    <a:pt x="4859" y="20"/>
                  </a:lnTo>
                  <a:lnTo>
                    <a:pt x="4859" y="1"/>
                  </a:lnTo>
                  <a:close/>
                  <a:moveTo>
                    <a:pt x="4971" y="1"/>
                  </a:moveTo>
                  <a:lnTo>
                    <a:pt x="4955" y="20"/>
                  </a:lnTo>
                  <a:lnTo>
                    <a:pt x="5067" y="20"/>
                  </a:lnTo>
                  <a:lnTo>
                    <a:pt x="5067" y="1"/>
                  </a:lnTo>
                  <a:close/>
                  <a:moveTo>
                    <a:pt x="5179" y="1"/>
                  </a:moveTo>
                  <a:lnTo>
                    <a:pt x="5163" y="20"/>
                  </a:lnTo>
                  <a:lnTo>
                    <a:pt x="5275" y="20"/>
                  </a:lnTo>
                  <a:lnTo>
                    <a:pt x="5275" y="1"/>
                  </a:lnTo>
                  <a:close/>
                  <a:moveTo>
                    <a:pt x="5386" y="1"/>
                  </a:moveTo>
                  <a:lnTo>
                    <a:pt x="5371" y="20"/>
                  </a:lnTo>
                  <a:lnTo>
                    <a:pt x="5483" y="20"/>
                  </a:lnTo>
                  <a:lnTo>
                    <a:pt x="5467" y="1"/>
                  </a:lnTo>
                  <a:close/>
                  <a:moveTo>
                    <a:pt x="5598" y="1"/>
                  </a:moveTo>
                  <a:lnTo>
                    <a:pt x="5579" y="20"/>
                  </a:lnTo>
                  <a:lnTo>
                    <a:pt x="5694" y="20"/>
                  </a:lnTo>
                  <a:lnTo>
                    <a:pt x="5675" y="1"/>
                  </a:lnTo>
                  <a:close/>
                  <a:moveTo>
                    <a:pt x="5806" y="1"/>
                  </a:moveTo>
                  <a:lnTo>
                    <a:pt x="5790" y="20"/>
                  </a:lnTo>
                  <a:lnTo>
                    <a:pt x="5902" y="20"/>
                  </a:lnTo>
                  <a:lnTo>
                    <a:pt x="5886" y="1"/>
                  </a:lnTo>
                  <a:close/>
                  <a:moveTo>
                    <a:pt x="5998" y="1"/>
                  </a:moveTo>
                  <a:lnTo>
                    <a:pt x="5998" y="20"/>
                  </a:lnTo>
                  <a:lnTo>
                    <a:pt x="6110" y="20"/>
                  </a:lnTo>
                  <a:lnTo>
                    <a:pt x="6094" y="1"/>
                  </a:lnTo>
                  <a:close/>
                  <a:moveTo>
                    <a:pt x="6206" y="1"/>
                  </a:moveTo>
                  <a:lnTo>
                    <a:pt x="6206" y="20"/>
                  </a:lnTo>
                  <a:lnTo>
                    <a:pt x="6317" y="20"/>
                  </a:lnTo>
                  <a:lnTo>
                    <a:pt x="6302" y="1"/>
                  </a:lnTo>
                  <a:close/>
                  <a:moveTo>
                    <a:pt x="6413" y="1"/>
                  </a:moveTo>
                  <a:lnTo>
                    <a:pt x="6413" y="20"/>
                  </a:lnTo>
                  <a:lnTo>
                    <a:pt x="6510" y="20"/>
                  </a:lnTo>
                  <a:lnTo>
                    <a:pt x="6510" y="1"/>
                  </a:lnTo>
                  <a:close/>
                  <a:moveTo>
                    <a:pt x="6621" y="1"/>
                  </a:moveTo>
                  <a:lnTo>
                    <a:pt x="6621" y="20"/>
                  </a:lnTo>
                  <a:lnTo>
                    <a:pt x="6717" y="20"/>
                  </a:lnTo>
                  <a:lnTo>
                    <a:pt x="6717" y="1"/>
                  </a:lnTo>
                  <a:close/>
                  <a:moveTo>
                    <a:pt x="6829" y="1"/>
                  </a:moveTo>
                  <a:lnTo>
                    <a:pt x="6814" y="20"/>
                  </a:lnTo>
                  <a:lnTo>
                    <a:pt x="6925" y="20"/>
                  </a:lnTo>
                  <a:lnTo>
                    <a:pt x="6925" y="1"/>
                  </a:lnTo>
                  <a:close/>
                  <a:moveTo>
                    <a:pt x="7041" y="1"/>
                  </a:moveTo>
                  <a:lnTo>
                    <a:pt x="7021" y="20"/>
                  </a:lnTo>
                  <a:lnTo>
                    <a:pt x="7137" y="20"/>
                  </a:lnTo>
                  <a:lnTo>
                    <a:pt x="7137" y="1"/>
                  </a:lnTo>
                  <a:close/>
                  <a:moveTo>
                    <a:pt x="7248" y="1"/>
                  </a:moveTo>
                  <a:lnTo>
                    <a:pt x="7233" y="20"/>
                  </a:lnTo>
                  <a:lnTo>
                    <a:pt x="7344" y="20"/>
                  </a:lnTo>
                  <a:lnTo>
                    <a:pt x="7329" y="1"/>
                  </a:lnTo>
                  <a:close/>
                  <a:moveTo>
                    <a:pt x="7456" y="1"/>
                  </a:moveTo>
                  <a:lnTo>
                    <a:pt x="7441" y="20"/>
                  </a:lnTo>
                  <a:lnTo>
                    <a:pt x="7552" y="20"/>
                  </a:lnTo>
                  <a:lnTo>
                    <a:pt x="7537" y="1"/>
                  </a:lnTo>
                  <a:close/>
                  <a:moveTo>
                    <a:pt x="7664" y="1"/>
                  </a:moveTo>
                  <a:lnTo>
                    <a:pt x="7648" y="20"/>
                  </a:lnTo>
                  <a:lnTo>
                    <a:pt x="7760" y="20"/>
                  </a:lnTo>
                  <a:lnTo>
                    <a:pt x="7745" y="1"/>
                  </a:lnTo>
                  <a:close/>
                  <a:moveTo>
                    <a:pt x="7856" y="1"/>
                  </a:moveTo>
                  <a:lnTo>
                    <a:pt x="7856" y="20"/>
                  </a:lnTo>
                  <a:lnTo>
                    <a:pt x="7968" y="20"/>
                  </a:lnTo>
                  <a:lnTo>
                    <a:pt x="7952" y="1"/>
                  </a:lnTo>
                  <a:close/>
                  <a:moveTo>
                    <a:pt x="8064" y="1"/>
                  </a:moveTo>
                  <a:lnTo>
                    <a:pt x="8064" y="20"/>
                  </a:lnTo>
                  <a:lnTo>
                    <a:pt x="8175" y="20"/>
                  </a:lnTo>
                  <a:lnTo>
                    <a:pt x="8160" y="1"/>
                  </a:lnTo>
                  <a:close/>
                  <a:moveTo>
                    <a:pt x="8272" y="1"/>
                  </a:moveTo>
                  <a:lnTo>
                    <a:pt x="8272" y="20"/>
                  </a:lnTo>
                  <a:lnTo>
                    <a:pt x="8368" y="20"/>
                  </a:lnTo>
                  <a:lnTo>
                    <a:pt x="8368" y="1"/>
                  </a:lnTo>
                  <a:close/>
                  <a:moveTo>
                    <a:pt x="8483" y="1"/>
                  </a:moveTo>
                  <a:lnTo>
                    <a:pt x="8483" y="20"/>
                  </a:lnTo>
                  <a:lnTo>
                    <a:pt x="8579" y="20"/>
                  </a:lnTo>
                  <a:lnTo>
                    <a:pt x="8579" y="1"/>
                  </a:lnTo>
                  <a:close/>
                  <a:moveTo>
                    <a:pt x="8691" y="1"/>
                  </a:moveTo>
                  <a:lnTo>
                    <a:pt x="8676" y="20"/>
                  </a:lnTo>
                  <a:lnTo>
                    <a:pt x="8787" y="20"/>
                  </a:lnTo>
                  <a:lnTo>
                    <a:pt x="8787" y="1"/>
                  </a:lnTo>
                  <a:close/>
                  <a:moveTo>
                    <a:pt x="8899" y="1"/>
                  </a:moveTo>
                  <a:lnTo>
                    <a:pt x="8883" y="20"/>
                  </a:lnTo>
                  <a:lnTo>
                    <a:pt x="8995" y="20"/>
                  </a:lnTo>
                  <a:lnTo>
                    <a:pt x="8995" y="1"/>
                  </a:lnTo>
                  <a:close/>
                  <a:moveTo>
                    <a:pt x="9106" y="1"/>
                  </a:moveTo>
                  <a:lnTo>
                    <a:pt x="9091" y="20"/>
                  </a:lnTo>
                  <a:lnTo>
                    <a:pt x="9203" y="20"/>
                  </a:lnTo>
                  <a:lnTo>
                    <a:pt x="9187" y="1"/>
                  </a:lnTo>
                  <a:close/>
                  <a:moveTo>
                    <a:pt x="9314" y="1"/>
                  </a:moveTo>
                  <a:lnTo>
                    <a:pt x="9299" y="20"/>
                  </a:lnTo>
                  <a:lnTo>
                    <a:pt x="9410" y="20"/>
                  </a:lnTo>
                  <a:lnTo>
                    <a:pt x="9395" y="1"/>
                  </a:lnTo>
                  <a:close/>
                  <a:moveTo>
                    <a:pt x="9522" y="1"/>
                  </a:moveTo>
                  <a:lnTo>
                    <a:pt x="9506" y="20"/>
                  </a:lnTo>
                  <a:lnTo>
                    <a:pt x="9618" y="20"/>
                  </a:lnTo>
                  <a:lnTo>
                    <a:pt x="9603" y="1"/>
                  </a:lnTo>
                  <a:close/>
                  <a:moveTo>
                    <a:pt x="9714" y="1"/>
                  </a:moveTo>
                  <a:lnTo>
                    <a:pt x="9714" y="20"/>
                  </a:lnTo>
                  <a:lnTo>
                    <a:pt x="9830" y="20"/>
                  </a:lnTo>
                  <a:lnTo>
                    <a:pt x="9810" y="1"/>
                  </a:lnTo>
                  <a:close/>
                  <a:moveTo>
                    <a:pt x="9926" y="1"/>
                  </a:moveTo>
                  <a:lnTo>
                    <a:pt x="9926" y="20"/>
                  </a:lnTo>
                  <a:lnTo>
                    <a:pt x="10022" y="20"/>
                  </a:lnTo>
                  <a:lnTo>
                    <a:pt x="10022" y="1"/>
                  </a:lnTo>
                  <a:close/>
                  <a:moveTo>
                    <a:pt x="10134" y="1"/>
                  </a:moveTo>
                  <a:lnTo>
                    <a:pt x="10134" y="20"/>
                  </a:lnTo>
                  <a:lnTo>
                    <a:pt x="10230" y="20"/>
                  </a:lnTo>
                  <a:lnTo>
                    <a:pt x="10230" y="1"/>
                  </a:lnTo>
                  <a:close/>
                  <a:moveTo>
                    <a:pt x="10341" y="1"/>
                  </a:moveTo>
                  <a:lnTo>
                    <a:pt x="10341" y="20"/>
                  </a:lnTo>
                  <a:lnTo>
                    <a:pt x="10437" y="20"/>
                  </a:lnTo>
                  <a:lnTo>
                    <a:pt x="10437" y="1"/>
                  </a:lnTo>
                  <a:close/>
                  <a:moveTo>
                    <a:pt x="10549" y="1"/>
                  </a:moveTo>
                  <a:lnTo>
                    <a:pt x="10534" y="20"/>
                  </a:lnTo>
                  <a:lnTo>
                    <a:pt x="10645" y="20"/>
                  </a:lnTo>
                  <a:lnTo>
                    <a:pt x="10645" y="1"/>
                  </a:lnTo>
                  <a:close/>
                  <a:moveTo>
                    <a:pt x="10757" y="1"/>
                  </a:moveTo>
                  <a:lnTo>
                    <a:pt x="10741" y="20"/>
                  </a:lnTo>
                  <a:lnTo>
                    <a:pt x="10822" y="20"/>
                  </a:lnTo>
                  <a:lnTo>
                    <a:pt x="10807" y="1"/>
                  </a:lnTo>
                  <a:close/>
                </a:path>
              </a:pathLst>
            </a:custGeom>
            <a:solidFill>
              <a:srgbClr val="97664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9"/>
            <p:cNvSpPr/>
            <p:nvPr/>
          </p:nvSpPr>
          <p:spPr>
            <a:xfrm>
              <a:off x="1017125" y="3143011"/>
              <a:ext cx="3058688" cy="4354"/>
            </a:xfrm>
            <a:custGeom>
              <a:avLst/>
              <a:gdLst/>
              <a:ahLst/>
              <a:cxnLst/>
              <a:rect l="l" t="t" r="r" b="b"/>
              <a:pathLst>
                <a:path w="10823" h="16" extrusionOk="0">
                  <a:moveTo>
                    <a:pt x="1" y="0"/>
                  </a:moveTo>
                  <a:lnTo>
                    <a:pt x="20" y="16"/>
                  </a:lnTo>
                  <a:lnTo>
                    <a:pt x="97" y="16"/>
                  </a:lnTo>
                  <a:lnTo>
                    <a:pt x="116" y="0"/>
                  </a:lnTo>
                  <a:close/>
                  <a:moveTo>
                    <a:pt x="212" y="0"/>
                  </a:moveTo>
                  <a:lnTo>
                    <a:pt x="228" y="16"/>
                  </a:lnTo>
                  <a:lnTo>
                    <a:pt x="308" y="16"/>
                  </a:lnTo>
                  <a:lnTo>
                    <a:pt x="324" y="0"/>
                  </a:lnTo>
                  <a:close/>
                  <a:moveTo>
                    <a:pt x="420" y="0"/>
                  </a:moveTo>
                  <a:lnTo>
                    <a:pt x="435" y="16"/>
                  </a:lnTo>
                  <a:lnTo>
                    <a:pt x="516" y="16"/>
                  </a:lnTo>
                  <a:lnTo>
                    <a:pt x="531" y="0"/>
                  </a:lnTo>
                  <a:close/>
                  <a:moveTo>
                    <a:pt x="628" y="0"/>
                  </a:moveTo>
                  <a:lnTo>
                    <a:pt x="628" y="16"/>
                  </a:lnTo>
                  <a:lnTo>
                    <a:pt x="724" y="16"/>
                  </a:lnTo>
                  <a:lnTo>
                    <a:pt x="739" y="0"/>
                  </a:lnTo>
                  <a:close/>
                  <a:moveTo>
                    <a:pt x="835" y="0"/>
                  </a:moveTo>
                  <a:lnTo>
                    <a:pt x="835" y="16"/>
                  </a:lnTo>
                  <a:lnTo>
                    <a:pt x="932" y="16"/>
                  </a:lnTo>
                  <a:lnTo>
                    <a:pt x="947" y="0"/>
                  </a:lnTo>
                  <a:close/>
                  <a:moveTo>
                    <a:pt x="1043" y="0"/>
                  </a:moveTo>
                  <a:lnTo>
                    <a:pt x="1043" y="16"/>
                  </a:lnTo>
                  <a:lnTo>
                    <a:pt x="1139" y="16"/>
                  </a:lnTo>
                  <a:lnTo>
                    <a:pt x="1139" y="0"/>
                  </a:lnTo>
                  <a:close/>
                  <a:moveTo>
                    <a:pt x="1251" y="0"/>
                  </a:moveTo>
                  <a:lnTo>
                    <a:pt x="1251" y="16"/>
                  </a:lnTo>
                  <a:lnTo>
                    <a:pt x="1347" y="16"/>
                  </a:lnTo>
                  <a:lnTo>
                    <a:pt x="1347" y="0"/>
                  </a:lnTo>
                  <a:close/>
                  <a:moveTo>
                    <a:pt x="1443" y="0"/>
                  </a:moveTo>
                  <a:lnTo>
                    <a:pt x="1462" y="16"/>
                  </a:lnTo>
                  <a:lnTo>
                    <a:pt x="1559" y="16"/>
                  </a:lnTo>
                  <a:lnTo>
                    <a:pt x="1559" y="0"/>
                  </a:lnTo>
                  <a:close/>
                  <a:moveTo>
                    <a:pt x="1655" y="0"/>
                  </a:moveTo>
                  <a:lnTo>
                    <a:pt x="1670" y="16"/>
                  </a:lnTo>
                  <a:lnTo>
                    <a:pt x="1766" y="16"/>
                  </a:lnTo>
                  <a:lnTo>
                    <a:pt x="1766" y="0"/>
                  </a:lnTo>
                  <a:close/>
                  <a:moveTo>
                    <a:pt x="1862" y="0"/>
                  </a:moveTo>
                  <a:lnTo>
                    <a:pt x="1878" y="16"/>
                  </a:lnTo>
                  <a:lnTo>
                    <a:pt x="1959" y="16"/>
                  </a:lnTo>
                  <a:lnTo>
                    <a:pt x="1974" y="0"/>
                  </a:lnTo>
                  <a:close/>
                  <a:moveTo>
                    <a:pt x="2070" y="0"/>
                  </a:moveTo>
                  <a:lnTo>
                    <a:pt x="2086" y="16"/>
                  </a:lnTo>
                  <a:lnTo>
                    <a:pt x="2166" y="16"/>
                  </a:lnTo>
                  <a:lnTo>
                    <a:pt x="2182" y="0"/>
                  </a:lnTo>
                  <a:close/>
                  <a:moveTo>
                    <a:pt x="2278" y="0"/>
                  </a:moveTo>
                  <a:lnTo>
                    <a:pt x="2293" y="16"/>
                  </a:lnTo>
                  <a:lnTo>
                    <a:pt x="2374" y="16"/>
                  </a:lnTo>
                  <a:lnTo>
                    <a:pt x="2390" y="0"/>
                  </a:lnTo>
                  <a:close/>
                  <a:moveTo>
                    <a:pt x="2486" y="0"/>
                  </a:moveTo>
                  <a:lnTo>
                    <a:pt x="2486" y="16"/>
                  </a:lnTo>
                  <a:lnTo>
                    <a:pt x="2582" y="16"/>
                  </a:lnTo>
                  <a:lnTo>
                    <a:pt x="2597" y="0"/>
                  </a:lnTo>
                  <a:close/>
                  <a:moveTo>
                    <a:pt x="2693" y="0"/>
                  </a:moveTo>
                  <a:lnTo>
                    <a:pt x="2693" y="16"/>
                  </a:lnTo>
                  <a:lnTo>
                    <a:pt x="2790" y="16"/>
                  </a:lnTo>
                  <a:lnTo>
                    <a:pt x="2790" y="0"/>
                  </a:lnTo>
                  <a:close/>
                  <a:moveTo>
                    <a:pt x="2905" y="0"/>
                  </a:moveTo>
                  <a:lnTo>
                    <a:pt x="2905" y="16"/>
                  </a:lnTo>
                  <a:lnTo>
                    <a:pt x="3001" y="16"/>
                  </a:lnTo>
                  <a:lnTo>
                    <a:pt x="3001" y="0"/>
                  </a:lnTo>
                  <a:close/>
                  <a:moveTo>
                    <a:pt x="3113" y="0"/>
                  </a:moveTo>
                  <a:lnTo>
                    <a:pt x="3113" y="16"/>
                  </a:lnTo>
                  <a:lnTo>
                    <a:pt x="3209" y="16"/>
                  </a:lnTo>
                  <a:lnTo>
                    <a:pt x="3209" y="0"/>
                  </a:lnTo>
                  <a:close/>
                  <a:moveTo>
                    <a:pt x="3305" y="0"/>
                  </a:moveTo>
                  <a:lnTo>
                    <a:pt x="3321" y="16"/>
                  </a:lnTo>
                  <a:lnTo>
                    <a:pt x="3417" y="16"/>
                  </a:lnTo>
                  <a:lnTo>
                    <a:pt x="3417" y="0"/>
                  </a:lnTo>
                  <a:close/>
                  <a:moveTo>
                    <a:pt x="3513" y="0"/>
                  </a:moveTo>
                  <a:lnTo>
                    <a:pt x="3528" y="16"/>
                  </a:lnTo>
                  <a:lnTo>
                    <a:pt x="3609" y="16"/>
                  </a:lnTo>
                  <a:lnTo>
                    <a:pt x="3624" y="0"/>
                  </a:lnTo>
                  <a:close/>
                  <a:moveTo>
                    <a:pt x="3721" y="0"/>
                  </a:moveTo>
                  <a:lnTo>
                    <a:pt x="3736" y="16"/>
                  </a:lnTo>
                  <a:lnTo>
                    <a:pt x="3817" y="16"/>
                  </a:lnTo>
                  <a:lnTo>
                    <a:pt x="3832" y="0"/>
                  </a:lnTo>
                  <a:close/>
                  <a:moveTo>
                    <a:pt x="3928" y="0"/>
                  </a:moveTo>
                  <a:lnTo>
                    <a:pt x="3944" y="16"/>
                  </a:lnTo>
                  <a:lnTo>
                    <a:pt x="4025" y="16"/>
                  </a:lnTo>
                  <a:lnTo>
                    <a:pt x="4040" y="0"/>
                  </a:lnTo>
                  <a:close/>
                  <a:moveTo>
                    <a:pt x="4136" y="0"/>
                  </a:moveTo>
                  <a:lnTo>
                    <a:pt x="4136" y="16"/>
                  </a:lnTo>
                  <a:lnTo>
                    <a:pt x="4232" y="16"/>
                  </a:lnTo>
                  <a:lnTo>
                    <a:pt x="4251" y="0"/>
                  </a:lnTo>
                  <a:close/>
                  <a:moveTo>
                    <a:pt x="4348" y="0"/>
                  </a:moveTo>
                  <a:lnTo>
                    <a:pt x="4348" y="16"/>
                  </a:lnTo>
                  <a:lnTo>
                    <a:pt x="4444" y="16"/>
                  </a:lnTo>
                  <a:lnTo>
                    <a:pt x="4459" y="0"/>
                  </a:lnTo>
                  <a:close/>
                  <a:moveTo>
                    <a:pt x="4555" y="0"/>
                  </a:moveTo>
                  <a:lnTo>
                    <a:pt x="4555" y="16"/>
                  </a:lnTo>
                  <a:lnTo>
                    <a:pt x="4652" y="16"/>
                  </a:lnTo>
                  <a:lnTo>
                    <a:pt x="4652" y="0"/>
                  </a:lnTo>
                  <a:close/>
                  <a:moveTo>
                    <a:pt x="4763" y="0"/>
                  </a:moveTo>
                  <a:lnTo>
                    <a:pt x="4763" y="16"/>
                  </a:lnTo>
                  <a:lnTo>
                    <a:pt x="4859" y="16"/>
                  </a:lnTo>
                  <a:lnTo>
                    <a:pt x="4859" y="0"/>
                  </a:lnTo>
                  <a:close/>
                  <a:moveTo>
                    <a:pt x="4955" y="0"/>
                  </a:moveTo>
                  <a:lnTo>
                    <a:pt x="4971" y="16"/>
                  </a:lnTo>
                  <a:lnTo>
                    <a:pt x="5067" y="16"/>
                  </a:lnTo>
                  <a:lnTo>
                    <a:pt x="5067" y="0"/>
                  </a:lnTo>
                  <a:close/>
                  <a:moveTo>
                    <a:pt x="5163" y="0"/>
                  </a:moveTo>
                  <a:lnTo>
                    <a:pt x="5179" y="16"/>
                  </a:lnTo>
                  <a:lnTo>
                    <a:pt x="5275" y="16"/>
                  </a:lnTo>
                  <a:lnTo>
                    <a:pt x="5275" y="0"/>
                  </a:lnTo>
                  <a:close/>
                  <a:moveTo>
                    <a:pt x="5371" y="0"/>
                  </a:moveTo>
                  <a:lnTo>
                    <a:pt x="5386" y="16"/>
                  </a:lnTo>
                  <a:lnTo>
                    <a:pt x="5467" y="16"/>
                  </a:lnTo>
                  <a:lnTo>
                    <a:pt x="5483" y="0"/>
                  </a:lnTo>
                  <a:close/>
                  <a:moveTo>
                    <a:pt x="5579" y="0"/>
                  </a:moveTo>
                  <a:lnTo>
                    <a:pt x="5598" y="16"/>
                  </a:lnTo>
                  <a:lnTo>
                    <a:pt x="5675" y="16"/>
                  </a:lnTo>
                  <a:lnTo>
                    <a:pt x="5694" y="0"/>
                  </a:lnTo>
                  <a:close/>
                  <a:moveTo>
                    <a:pt x="5790" y="0"/>
                  </a:moveTo>
                  <a:lnTo>
                    <a:pt x="5806" y="16"/>
                  </a:lnTo>
                  <a:lnTo>
                    <a:pt x="5886" y="16"/>
                  </a:lnTo>
                  <a:lnTo>
                    <a:pt x="5902" y="0"/>
                  </a:lnTo>
                  <a:close/>
                  <a:moveTo>
                    <a:pt x="5998" y="0"/>
                  </a:moveTo>
                  <a:lnTo>
                    <a:pt x="5998" y="16"/>
                  </a:lnTo>
                  <a:lnTo>
                    <a:pt x="6094" y="16"/>
                  </a:lnTo>
                  <a:lnTo>
                    <a:pt x="6110" y="0"/>
                  </a:lnTo>
                  <a:close/>
                  <a:moveTo>
                    <a:pt x="6206" y="0"/>
                  </a:moveTo>
                  <a:lnTo>
                    <a:pt x="6206" y="16"/>
                  </a:lnTo>
                  <a:lnTo>
                    <a:pt x="6302" y="16"/>
                  </a:lnTo>
                  <a:lnTo>
                    <a:pt x="6317" y="0"/>
                  </a:lnTo>
                  <a:close/>
                  <a:moveTo>
                    <a:pt x="6413" y="0"/>
                  </a:moveTo>
                  <a:lnTo>
                    <a:pt x="6413" y="16"/>
                  </a:lnTo>
                  <a:lnTo>
                    <a:pt x="6510" y="16"/>
                  </a:lnTo>
                  <a:lnTo>
                    <a:pt x="6510" y="0"/>
                  </a:lnTo>
                  <a:close/>
                  <a:moveTo>
                    <a:pt x="6621" y="0"/>
                  </a:moveTo>
                  <a:lnTo>
                    <a:pt x="6621" y="16"/>
                  </a:lnTo>
                  <a:lnTo>
                    <a:pt x="6717" y="16"/>
                  </a:lnTo>
                  <a:lnTo>
                    <a:pt x="6717" y="0"/>
                  </a:lnTo>
                  <a:close/>
                  <a:moveTo>
                    <a:pt x="6814" y="0"/>
                  </a:moveTo>
                  <a:lnTo>
                    <a:pt x="6829" y="16"/>
                  </a:lnTo>
                  <a:lnTo>
                    <a:pt x="6925" y="16"/>
                  </a:lnTo>
                  <a:lnTo>
                    <a:pt x="6925" y="0"/>
                  </a:lnTo>
                  <a:close/>
                  <a:moveTo>
                    <a:pt x="7021" y="0"/>
                  </a:moveTo>
                  <a:lnTo>
                    <a:pt x="7041" y="16"/>
                  </a:lnTo>
                  <a:lnTo>
                    <a:pt x="7137" y="16"/>
                  </a:lnTo>
                  <a:lnTo>
                    <a:pt x="7137" y="0"/>
                  </a:lnTo>
                  <a:close/>
                  <a:moveTo>
                    <a:pt x="7233" y="0"/>
                  </a:moveTo>
                  <a:lnTo>
                    <a:pt x="7248" y="16"/>
                  </a:lnTo>
                  <a:lnTo>
                    <a:pt x="7329" y="16"/>
                  </a:lnTo>
                  <a:lnTo>
                    <a:pt x="7344" y="0"/>
                  </a:lnTo>
                  <a:close/>
                  <a:moveTo>
                    <a:pt x="7441" y="0"/>
                  </a:moveTo>
                  <a:lnTo>
                    <a:pt x="7456" y="16"/>
                  </a:lnTo>
                  <a:lnTo>
                    <a:pt x="7537" y="16"/>
                  </a:lnTo>
                  <a:lnTo>
                    <a:pt x="7552" y="0"/>
                  </a:lnTo>
                  <a:close/>
                  <a:moveTo>
                    <a:pt x="7648" y="0"/>
                  </a:moveTo>
                  <a:lnTo>
                    <a:pt x="7664" y="16"/>
                  </a:lnTo>
                  <a:lnTo>
                    <a:pt x="7745" y="16"/>
                  </a:lnTo>
                  <a:lnTo>
                    <a:pt x="7760" y="0"/>
                  </a:lnTo>
                  <a:close/>
                  <a:moveTo>
                    <a:pt x="7856" y="0"/>
                  </a:moveTo>
                  <a:lnTo>
                    <a:pt x="7856" y="16"/>
                  </a:lnTo>
                  <a:lnTo>
                    <a:pt x="7952" y="16"/>
                  </a:lnTo>
                  <a:lnTo>
                    <a:pt x="7968" y="0"/>
                  </a:lnTo>
                  <a:close/>
                  <a:moveTo>
                    <a:pt x="8064" y="0"/>
                  </a:moveTo>
                  <a:lnTo>
                    <a:pt x="8064" y="16"/>
                  </a:lnTo>
                  <a:lnTo>
                    <a:pt x="8160" y="16"/>
                  </a:lnTo>
                  <a:lnTo>
                    <a:pt x="8175" y="0"/>
                  </a:lnTo>
                  <a:close/>
                  <a:moveTo>
                    <a:pt x="8272" y="0"/>
                  </a:moveTo>
                  <a:lnTo>
                    <a:pt x="8272" y="16"/>
                  </a:lnTo>
                  <a:lnTo>
                    <a:pt x="8368" y="16"/>
                  </a:lnTo>
                  <a:lnTo>
                    <a:pt x="8368" y="0"/>
                  </a:lnTo>
                  <a:close/>
                  <a:moveTo>
                    <a:pt x="8483" y="0"/>
                  </a:moveTo>
                  <a:lnTo>
                    <a:pt x="8483" y="16"/>
                  </a:lnTo>
                  <a:lnTo>
                    <a:pt x="8579" y="16"/>
                  </a:lnTo>
                  <a:lnTo>
                    <a:pt x="8579" y="0"/>
                  </a:lnTo>
                  <a:close/>
                  <a:moveTo>
                    <a:pt x="8676" y="0"/>
                  </a:moveTo>
                  <a:lnTo>
                    <a:pt x="8691" y="16"/>
                  </a:lnTo>
                  <a:lnTo>
                    <a:pt x="8787" y="16"/>
                  </a:lnTo>
                  <a:lnTo>
                    <a:pt x="8787" y="0"/>
                  </a:lnTo>
                  <a:close/>
                  <a:moveTo>
                    <a:pt x="8883" y="0"/>
                  </a:moveTo>
                  <a:lnTo>
                    <a:pt x="8899" y="16"/>
                  </a:lnTo>
                  <a:lnTo>
                    <a:pt x="8995" y="16"/>
                  </a:lnTo>
                  <a:lnTo>
                    <a:pt x="8995" y="0"/>
                  </a:lnTo>
                  <a:close/>
                  <a:moveTo>
                    <a:pt x="9091" y="0"/>
                  </a:moveTo>
                  <a:lnTo>
                    <a:pt x="9106" y="16"/>
                  </a:lnTo>
                  <a:lnTo>
                    <a:pt x="9187" y="16"/>
                  </a:lnTo>
                  <a:lnTo>
                    <a:pt x="9203" y="0"/>
                  </a:lnTo>
                  <a:close/>
                  <a:moveTo>
                    <a:pt x="9299" y="0"/>
                  </a:moveTo>
                  <a:lnTo>
                    <a:pt x="9314" y="16"/>
                  </a:lnTo>
                  <a:lnTo>
                    <a:pt x="9395" y="16"/>
                  </a:lnTo>
                  <a:lnTo>
                    <a:pt x="9410" y="0"/>
                  </a:lnTo>
                  <a:close/>
                  <a:moveTo>
                    <a:pt x="9506" y="0"/>
                  </a:moveTo>
                  <a:lnTo>
                    <a:pt x="9522" y="16"/>
                  </a:lnTo>
                  <a:lnTo>
                    <a:pt x="9603" y="16"/>
                  </a:lnTo>
                  <a:lnTo>
                    <a:pt x="9618" y="0"/>
                  </a:lnTo>
                  <a:close/>
                  <a:moveTo>
                    <a:pt x="9714" y="0"/>
                  </a:moveTo>
                  <a:lnTo>
                    <a:pt x="9714" y="16"/>
                  </a:lnTo>
                  <a:lnTo>
                    <a:pt x="9810" y="16"/>
                  </a:lnTo>
                  <a:lnTo>
                    <a:pt x="9830" y="0"/>
                  </a:lnTo>
                  <a:close/>
                  <a:moveTo>
                    <a:pt x="9926" y="0"/>
                  </a:moveTo>
                  <a:lnTo>
                    <a:pt x="9926" y="16"/>
                  </a:lnTo>
                  <a:lnTo>
                    <a:pt x="10022" y="16"/>
                  </a:lnTo>
                  <a:lnTo>
                    <a:pt x="10022" y="0"/>
                  </a:lnTo>
                  <a:close/>
                  <a:moveTo>
                    <a:pt x="10134" y="0"/>
                  </a:moveTo>
                  <a:lnTo>
                    <a:pt x="10134" y="16"/>
                  </a:lnTo>
                  <a:lnTo>
                    <a:pt x="10230" y="16"/>
                  </a:lnTo>
                  <a:lnTo>
                    <a:pt x="10230" y="0"/>
                  </a:lnTo>
                  <a:close/>
                  <a:moveTo>
                    <a:pt x="10341" y="0"/>
                  </a:moveTo>
                  <a:lnTo>
                    <a:pt x="10341" y="16"/>
                  </a:lnTo>
                  <a:lnTo>
                    <a:pt x="10437" y="16"/>
                  </a:lnTo>
                  <a:lnTo>
                    <a:pt x="10437" y="0"/>
                  </a:lnTo>
                  <a:close/>
                  <a:moveTo>
                    <a:pt x="10534" y="0"/>
                  </a:moveTo>
                  <a:lnTo>
                    <a:pt x="10549" y="16"/>
                  </a:lnTo>
                  <a:lnTo>
                    <a:pt x="10645" y="16"/>
                  </a:lnTo>
                  <a:lnTo>
                    <a:pt x="10645" y="0"/>
                  </a:lnTo>
                  <a:close/>
                  <a:moveTo>
                    <a:pt x="10741" y="0"/>
                  </a:moveTo>
                  <a:lnTo>
                    <a:pt x="10757" y="16"/>
                  </a:lnTo>
                  <a:lnTo>
                    <a:pt x="10807" y="16"/>
                  </a:lnTo>
                  <a:lnTo>
                    <a:pt x="10822" y="0"/>
                  </a:lnTo>
                  <a:close/>
                </a:path>
              </a:pathLst>
            </a:custGeom>
            <a:solidFill>
              <a:srgbClr val="97664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9"/>
            <p:cNvSpPr/>
            <p:nvPr/>
          </p:nvSpPr>
          <p:spPr>
            <a:xfrm>
              <a:off x="1017125" y="3501096"/>
              <a:ext cx="3058688" cy="4354"/>
            </a:xfrm>
            <a:custGeom>
              <a:avLst/>
              <a:gdLst/>
              <a:ahLst/>
              <a:cxnLst/>
              <a:rect l="l" t="t" r="r" b="b"/>
              <a:pathLst>
                <a:path w="10823" h="16" extrusionOk="0">
                  <a:moveTo>
                    <a:pt x="1" y="0"/>
                  </a:moveTo>
                  <a:lnTo>
                    <a:pt x="20" y="15"/>
                  </a:lnTo>
                  <a:lnTo>
                    <a:pt x="97" y="15"/>
                  </a:lnTo>
                  <a:lnTo>
                    <a:pt x="116" y="0"/>
                  </a:lnTo>
                  <a:close/>
                  <a:moveTo>
                    <a:pt x="212" y="0"/>
                  </a:moveTo>
                  <a:lnTo>
                    <a:pt x="228" y="15"/>
                  </a:lnTo>
                  <a:lnTo>
                    <a:pt x="308" y="15"/>
                  </a:lnTo>
                  <a:lnTo>
                    <a:pt x="324" y="0"/>
                  </a:lnTo>
                  <a:close/>
                  <a:moveTo>
                    <a:pt x="420" y="0"/>
                  </a:moveTo>
                  <a:lnTo>
                    <a:pt x="435" y="15"/>
                  </a:lnTo>
                  <a:lnTo>
                    <a:pt x="516" y="15"/>
                  </a:lnTo>
                  <a:lnTo>
                    <a:pt x="531" y="0"/>
                  </a:lnTo>
                  <a:close/>
                  <a:moveTo>
                    <a:pt x="628" y="0"/>
                  </a:moveTo>
                  <a:lnTo>
                    <a:pt x="628" y="15"/>
                  </a:lnTo>
                  <a:lnTo>
                    <a:pt x="724" y="15"/>
                  </a:lnTo>
                  <a:lnTo>
                    <a:pt x="739" y="0"/>
                  </a:lnTo>
                  <a:close/>
                  <a:moveTo>
                    <a:pt x="835" y="0"/>
                  </a:moveTo>
                  <a:lnTo>
                    <a:pt x="835" y="15"/>
                  </a:lnTo>
                  <a:lnTo>
                    <a:pt x="932" y="15"/>
                  </a:lnTo>
                  <a:lnTo>
                    <a:pt x="947" y="0"/>
                  </a:lnTo>
                  <a:close/>
                  <a:moveTo>
                    <a:pt x="1043" y="0"/>
                  </a:moveTo>
                  <a:lnTo>
                    <a:pt x="1043" y="15"/>
                  </a:lnTo>
                  <a:lnTo>
                    <a:pt x="1139" y="15"/>
                  </a:lnTo>
                  <a:lnTo>
                    <a:pt x="1139" y="0"/>
                  </a:lnTo>
                  <a:close/>
                  <a:moveTo>
                    <a:pt x="1251" y="0"/>
                  </a:moveTo>
                  <a:lnTo>
                    <a:pt x="1251" y="15"/>
                  </a:lnTo>
                  <a:lnTo>
                    <a:pt x="1347" y="15"/>
                  </a:lnTo>
                  <a:lnTo>
                    <a:pt x="1347" y="0"/>
                  </a:lnTo>
                  <a:close/>
                  <a:moveTo>
                    <a:pt x="1443" y="0"/>
                  </a:moveTo>
                  <a:lnTo>
                    <a:pt x="1462" y="15"/>
                  </a:lnTo>
                  <a:lnTo>
                    <a:pt x="1559" y="15"/>
                  </a:lnTo>
                  <a:lnTo>
                    <a:pt x="1559" y="0"/>
                  </a:lnTo>
                  <a:close/>
                  <a:moveTo>
                    <a:pt x="1655" y="0"/>
                  </a:moveTo>
                  <a:lnTo>
                    <a:pt x="1670" y="15"/>
                  </a:lnTo>
                  <a:lnTo>
                    <a:pt x="1766" y="15"/>
                  </a:lnTo>
                  <a:lnTo>
                    <a:pt x="1766" y="0"/>
                  </a:lnTo>
                  <a:close/>
                  <a:moveTo>
                    <a:pt x="1862" y="0"/>
                  </a:moveTo>
                  <a:lnTo>
                    <a:pt x="1878" y="15"/>
                  </a:lnTo>
                  <a:lnTo>
                    <a:pt x="1959" y="15"/>
                  </a:lnTo>
                  <a:lnTo>
                    <a:pt x="1974" y="0"/>
                  </a:lnTo>
                  <a:close/>
                  <a:moveTo>
                    <a:pt x="2070" y="0"/>
                  </a:moveTo>
                  <a:lnTo>
                    <a:pt x="2086" y="15"/>
                  </a:lnTo>
                  <a:lnTo>
                    <a:pt x="2166" y="15"/>
                  </a:lnTo>
                  <a:lnTo>
                    <a:pt x="2182" y="0"/>
                  </a:lnTo>
                  <a:close/>
                  <a:moveTo>
                    <a:pt x="2278" y="0"/>
                  </a:moveTo>
                  <a:lnTo>
                    <a:pt x="2293" y="15"/>
                  </a:lnTo>
                  <a:lnTo>
                    <a:pt x="2374" y="15"/>
                  </a:lnTo>
                  <a:lnTo>
                    <a:pt x="2390" y="0"/>
                  </a:lnTo>
                  <a:close/>
                  <a:moveTo>
                    <a:pt x="2486" y="0"/>
                  </a:moveTo>
                  <a:lnTo>
                    <a:pt x="2486" y="15"/>
                  </a:lnTo>
                  <a:lnTo>
                    <a:pt x="2582" y="15"/>
                  </a:lnTo>
                  <a:lnTo>
                    <a:pt x="2597" y="0"/>
                  </a:lnTo>
                  <a:close/>
                  <a:moveTo>
                    <a:pt x="2693" y="0"/>
                  </a:moveTo>
                  <a:lnTo>
                    <a:pt x="2693" y="15"/>
                  </a:lnTo>
                  <a:lnTo>
                    <a:pt x="2790" y="15"/>
                  </a:lnTo>
                  <a:lnTo>
                    <a:pt x="2790" y="0"/>
                  </a:lnTo>
                  <a:close/>
                  <a:moveTo>
                    <a:pt x="2905" y="0"/>
                  </a:moveTo>
                  <a:lnTo>
                    <a:pt x="2905" y="15"/>
                  </a:lnTo>
                  <a:lnTo>
                    <a:pt x="3001" y="15"/>
                  </a:lnTo>
                  <a:lnTo>
                    <a:pt x="3001" y="0"/>
                  </a:lnTo>
                  <a:close/>
                  <a:moveTo>
                    <a:pt x="3113" y="0"/>
                  </a:moveTo>
                  <a:lnTo>
                    <a:pt x="3113" y="15"/>
                  </a:lnTo>
                  <a:lnTo>
                    <a:pt x="3209" y="15"/>
                  </a:lnTo>
                  <a:lnTo>
                    <a:pt x="3209" y="0"/>
                  </a:lnTo>
                  <a:close/>
                  <a:moveTo>
                    <a:pt x="3305" y="0"/>
                  </a:moveTo>
                  <a:lnTo>
                    <a:pt x="3321" y="15"/>
                  </a:lnTo>
                  <a:lnTo>
                    <a:pt x="3417" y="15"/>
                  </a:lnTo>
                  <a:lnTo>
                    <a:pt x="3417" y="0"/>
                  </a:lnTo>
                  <a:close/>
                  <a:moveTo>
                    <a:pt x="3513" y="0"/>
                  </a:moveTo>
                  <a:lnTo>
                    <a:pt x="3528" y="15"/>
                  </a:lnTo>
                  <a:lnTo>
                    <a:pt x="3609" y="15"/>
                  </a:lnTo>
                  <a:lnTo>
                    <a:pt x="3624" y="0"/>
                  </a:lnTo>
                  <a:close/>
                  <a:moveTo>
                    <a:pt x="3721" y="0"/>
                  </a:moveTo>
                  <a:lnTo>
                    <a:pt x="3736" y="15"/>
                  </a:lnTo>
                  <a:lnTo>
                    <a:pt x="3817" y="15"/>
                  </a:lnTo>
                  <a:lnTo>
                    <a:pt x="3832" y="0"/>
                  </a:lnTo>
                  <a:close/>
                  <a:moveTo>
                    <a:pt x="3928" y="0"/>
                  </a:moveTo>
                  <a:lnTo>
                    <a:pt x="3944" y="15"/>
                  </a:lnTo>
                  <a:lnTo>
                    <a:pt x="4025" y="15"/>
                  </a:lnTo>
                  <a:lnTo>
                    <a:pt x="4040" y="0"/>
                  </a:lnTo>
                  <a:close/>
                  <a:moveTo>
                    <a:pt x="4136" y="0"/>
                  </a:moveTo>
                  <a:lnTo>
                    <a:pt x="4136" y="15"/>
                  </a:lnTo>
                  <a:lnTo>
                    <a:pt x="4232" y="15"/>
                  </a:lnTo>
                  <a:lnTo>
                    <a:pt x="4251" y="0"/>
                  </a:lnTo>
                  <a:close/>
                  <a:moveTo>
                    <a:pt x="4348" y="0"/>
                  </a:moveTo>
                  <a:lnTo>
                    <a:pt x="4348" y="15"/>
                  </a:lnTo>
                  <a:lnTo>
                    <a:pt x="4444" y="15"/>
                  </a:lnTo>
                  <a:lnTo>
                    <a:pt x="4459" y="0"/>
                  </a:lnTo>
                  <a:close/>
                  <a:moveTo>
                    <a:pt x="4555" y="0"/>
                  </a:moveTo>
                  <a:lnTo>
                    <a:pt x="4555" y="15"/>
                  </a:lnTo>
                  <a:lnTo>
                    <a:pt x="4652" y="15"/>
                  </a:lnTo>
                  <a:lnTo>
                    <a:pt x="4652" y="0"/>
                  </a:lnTo>
                  <a:close/>
                  <a:moveTo>
                    <a:pt x="4763" y="0"/>
                  </a:moveTo>
                  <a:lnTo>
                    <a:pt x="4763" y="15"/>
                  </a:lnTo>
                  <a:lnTo>
                    <a:pt x="4859" y="15"/>
                  </a:lnTo>
                  <a:lnTo>
                    <a:pt x="4859" y="0"/>
                  </a:lnTo>
                  <a:close/>
                  <a:moveTo>
                    <a:pt x="4955" y="0"/>
                  </a:moveTo>
                  <a:lnTo>
                    <a:pt x="4971" y="15"/>
                  </a:lnTo>
                  <a:lnTo>
                    <a:pt x="5067" y="15"/>
                  </a:lnTo>
                  <a:lnTo>
                    <a:pt x="5067" y="0"/>
                  </a:lnTo>
                  <a:close/>
                  <a:moveTo>
                    <a:pt x="5163" y="0"/>
                  </a:moveTo>
                  <a:lnTo>
                    <a:pt x="5179" y="15"/>
                  </a:lnTo>
                  <a:lnTo>
                    <a:pt x="5275" y="15"/>
                  </a:lnTo>
                  <a:lnTo>
                    <a:pt x="5275" y="0"/>
                  </a:lnTo>
                  <a:close/>
                  <a:moveTo>
                    <a:pt x="5371" y="0"/>
                  </a:moveTo>
                  <a:lnTo>
                    <a:pt x="5386" y="15"/>
                  </a:lnTo>
                  <a:lnTo>
                    <a:pt x="5467" y="15"/>
                  </a:lnTo>
                  <a:lnTo>
                    <a:pt x="5483" y="0"/>
                  </a:lnTo>
                  <a:close/>
                  <a:moveTo>
                    <a:pt x="5579" y="0"/>
                  </a:moveTo>
                  <a:lnTo>
                    <a:pt x="5598" y="15"/>
                  </a:lnTo>
                  <a:lnTo>
                    <a:pt x="5675" y="15"/>
                  </a:lnTo>
                  <a:lnTo>
                    <a:pt x="5694" y="0"/>
                  </a:lnTo>
                  <a:close/>
                  <a:moveTo>
                    <a:pt x="5790" y="0"/>
                  </a:moveTo>
                  <a:lnTo>
                    <a:pt x="5806" y="15"/>
                  </a:lnTo>
                  <a:lnTo>
                    <a:pt x="5886" y="15"/>
                  </a:lnTo>
                  <a:lnTo>
                    <a:pt x="5902" y="0"/>
                  </a:lnTo>
                  <a:close/>
                  <a:moveTo>
                    <a:pt x="5998" y="0"/>
                  </a:moveTo>
                  <a:lnTo>
                    <a:pt x="5998" y="15"/>
                  </a:lnTo>
                  <a:lnTo>
                    <a:pt x="6094" y="15"/>
                  </a:lnTo>
                  <a:lnTo>
                    <a:pt x="6110" y="0"/>
                  </a:lnTo>
                  <a:close/>
                  <a:moveTo>
                    <a:pt x="6206" y="0"/>
                  </a:moveTo>
                  <a:lnTo>
                    <a:pt x="6206" y="15"/>
                  </a:lnTo>
                  <a:lnTo>
                    <a:pt x="6302" y="15"/>
                  </a:lnTo>
                  <a:lnTo>
                    <a:pt x="6317" y="0"/>
                  </a:lnTo>
                  <a:close/>
                  <a:moveTo>
                    <a:pt x="6413" y="0"/>
                  </a:moveTo>
                  <a:lnTo>
                    <a:pt x="6413" y="15"/>
                  </a:lnTo>
                  <a:lnTo>
                    <a:pt x="6510" y="15"/>
                  </a:lnTo>
                  <a:lnTo>
                    <a:pt x="6510" y="0"/>
                  </a:lnTo>
                  <a:close/>
                  <a:moveTo>
                    <a:pt x="6621" y="0"/>
                  </a:moveTo>
                  <a:lnTo>
                    <a:pt x="6621" y="15"/>
                  </a:lnTo>
                  <a:lnTo>
                    <a:pt x="6717" y="15"/>
                  </a:lnTo>
                  <a:lnTo>
                    <a:pt x="6717" y="0"/>
                  </a:lnTo>
                  <a:close/>
                  <a:moveTo>
                    <a:pt x="6814" y="0"/>
                  </a:moveTo>
                  <a:lnTo>
                    <a:pt x="6829" y="15"/>
                  </a:lnTo>
                  <a:lnTo>
                    <a:pt x="6925" y="15"/>
                  </a:lnTo>
                  <a:lnTo>
                    <a:pt x="6925" y="0"/>
                  </a:lnTo>
                  <a:close/>
                  <a:moveTo>
                    <a:pt x="7021" y="0"/>
                  </a:moveTo>
                  <a:lnTo>
                    <a:pt x="7041" y="15"/>
                  </a:lnTo>
                  <a:lnTo>
                    <a:pt x="7137" y="15"/>
                  </a:lnTo>
                  <a:lnTo>
                    <a:pt x="7137" y="0"/>
                  </a:lnTo>
                  <a:close/>
                  <a:moveTo>
                    <a:pt x="7233" y="0"/>
                  </a:moveTo>
                  <a:lnTo>
                    <a:pt x="7248" y="15"/>
                  </a:lnTo>
                  <a:lnTo>
                    <a:pt x="7329" y="15"/>
                  </a:lnTo>
                  <a:lnTo>
                    <a:pt x="7344" y="0"/>
                  </a:lnTo>
                  <a:close/>
                  <a:moveTo>
                    <a:pt x="7441" y="0"/>
                  </a:moveTo>
                  <a:lnTo>
                    <a:pt x="7456" y="15"/>
                  </a:lnTo>
                  <a:lnTo>
                    <a:pt x="7537" y="15"/>
                  </a:lnTo>
                  <a:lnTo>
                    <a:pt x="7552" y="0"/>
                  </a:lnTo>
                  <a:close/>
                  <a:moveTo>
                    <a:pt x="7648" y="0"/>
                  </a:moveTo>
                  <a:lnTo>
                    <a:pt x="7664" y="15"/>
                  </a:lnTo>
                  <a:lnTo>
                    <a:pt x="7745" y="15"/>
                  </a:lnTo>
                  <a:lnTo>
                    <a:pt x="7760" y="0"/>
                  </a:lnTo>
                  <a:close/>
                  <a:moveTo>
                    <a:pt x="7856" y="0"/>
                  </a:moveTo>
                  <a:lnTo>
                    <a:pt x="7856" y="15"/>
                  </a:lnTo>
                  <a:lnTo>
                    <a:pt x="7952" y="15"/>
                  </a:lnTo>
                  <a:lnTo>
                    <a:pt x="7968" y="0"/>
                  </a:lnTo>
                  <a:close/>
                  <a:moveTo>
                    <a:pt x="8064" y="0"/>
                  </a:moveTo>
                  <a:lnTo>
                    <a:pt x="8064" y="15"/>
                  </a:lnTo>
                  <a:lnTo>
                    <a:pt x="8160" y="15"/>
                  </a:lnTo>
                  <a:lnTo>
                    <a:pt x="8175" y="0"/>
                  </a:lnTo>
                  <a:close/>
                  <a:moveTo>
                    <a:pt x="8272" y="0"/>
                  </a:moveTo>
                  <a:lnTo>
                    <a:pt x="8272" y="15"/>
                  </a:lnTo>
                  <a:lnTo>
                    <a:pt x="8368" y="15"/>
                  </a:lnTo>
                  <a:lnTo>
                    <a:pt x="8368" y="0"/>
                  </a:lnTo>
                  <a:close/>
                  <a:moveTo>
                    <a:pt x="8483" y="0"/>
                  </a:moveTo>
                  <a:lnTo>
                    <a:pt x="8483" y="15"/>
                  </a:lnTo>
                  <a:lnTo>
                    <a:pt x="8579" y="15"/>
                  </a:lnTo>
                  <a:lnTo>
                    <a:pt x="8579" y="0"/>
                  </a:lnTo>
                  <a:close/>
                  <a:moveTo>
                    <a:pt x="8676" y="0"/>
                  </a:moveTo>
                  <a:lnTo>
                    <a:pt x="8691" y="15"/>
                  </a:lnTo>
                  <a:lnTo>
                    <a:pt x="8787" y="15"/>
                  </a:lnTo>
                  <a:lnTo>
                    <a:pt x="8787" y="0"/>
                  </a:lnTo>
                  <a:close/>
                  <a:moveTo>
                    <a:pt x="8883" y="0"/>
                  </a:moveTo>
                  <a:lnTo>
                    <a:pt x="8899" y="15"/>
                  </a:lnTo>
                  <a:lnTo>
                    <a:pt x="8995" y="15"/>
                  </a:lnTo>
                  <a:lnTo>
                    <a:pt x="8995" y="0"/>
                  </a:lnTo>
                  <a:close/>
                  <a:moveTo>
                    <a:pt x="9091" y="0"/>
                  </a:moveTo>
                  <a:lnTo>
                    <a:pt x="9106" y="15"/>
                  </a:lnTo>
                  <a:lnTo>
                    <a:pt x="9187" y="15"/>
                  </a:lnTo>
                  <a:lnTo>
                    <a:pt x="9203" y="0"/>
                  </a:lnTo>
                  <a:close/>
                  <a:moveTo>
                    <a:pt x="9299" y="0"/>
                  </a:moveTo>
                  <a:lnTo>
                    <a:pt x="9314" y="15"/>
                  </a:lnTo>
                  <a:lnTo>
                    <a:pt x="9395" y="15"/>
                  </a:lnTo>
                  <a:lnTo>
                    <a:pt x="9410" y="0"/>
                  </a:lnTo>
                  <a:close/>
                  <a:moveTo>
                    <a:pt x="9506" y="0"/>
                  </a:moveTo>
                  <a:lnTo>
                    <a:pt x="9522" y="15"/>
                  </a:lnTo>
                  <a:lnTo>
                    <a:pt x="9603" y="15"/>
                  </a:lnTo>
                  <a:lnTo>
                    <a:pt x="9618" y="0"/>
                  </a:lnTo>
                  <a:close/>
                  <a:moveTo>
                    <a:pt x="9714" y="0"/>
                  </a:moveTo>
                  <a:lnTo>
                    <a:pt x="9714" y="15"/>
                  </a:lnTo>
                  <a:lnTo>
                    <a:pt x="9810" y="15"/>
                  </a:lnTo>
                  <a:lnTo>
                    <a:pt x="9830" y="0"/>
                  </a:lnTo>
                  <a:close/>
                  <a:moveTo>
                    <a:pt x="9926" y="0"/>
                  </a:moveTo>
                  <a:lnTo>
                    <a:pt x="9926" y="15"/>
                  </a:lnTo>
                  <a:lnTo>
                    <a:pt x="10022" y="15"/>
                  </a:lnTo>
                  <a:lnTo>
                    <a:pt x="10022" y="0"/>
                  </a:lnTo>
                  <a:close/>
                  <a:moveTo>
                    <a:pt x="10134" y="0"/>
                  </a:moveTo>
                  <a:lnTo>
                    <a:pt x="10134" y="15"/>
                  </a:lnTo>
                  <a:lnTo>
                    <a:pt x="10230" y="15"/>
                  </a:lnTo>
                  <a:lnTo>
                    <a:pt x="10230" y="0"/>
                  </a:lnTo>
                  <a:close/>
                  <a:moveTo>
                    <a:pt x="10341" y="0"/>
                  </a:moveTo>
                  <a:lnTo>
                    <a:pt x="10341" y="15"/>
                  </a:lnTo>
                  <a:lnTo>
                    <a:pt x="10437" y="15"/>
                  </a:lnTo>
                  <a:lnTo>
                    <a:pt x="10437" y="0"/>
                  </a:lnTo>
                  <a:close/>
                  <a:moveTo>
                    <a:pt x="10534" y="0"/>
                  </a:moveTo>
                  <a:lnTo>
                    <a:pt x="10549" y="15"/>
                  </a:lnTo>
                  <a:lnTo>
                    <a:pt x="10645" y="15"/>
                  </a:lnTo>
                  <a:lnTo>
                    <a:pt x="10645" y="0"/>
                  </a:lnTo>
                  <a:close/>
                  <a:moveTo>
                    <a:pt x="10741" y="0"/>
                  </a:moveTo>
                  <a:lnTo>
                    <a:pt x="10757" y="15"/>
                  </a:lnTo>
                  <a:lnTo>
                    <a:pt x="10807" y="15"/>
                  </a:lnTo>
                  <a:lnTo>
                    <a:pt x="10822" y="0"/>
                  </a:lnTo>
                  <a:close/>
                </a:path>
              </a:pathLst>
            </a:custGeom>
            <a:solidFill>
              <a:srgbClr val="97664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9"/>
            <p:cNvSpPr/>
            <p:nvPr/>
          </p:nvSpPr>
          <p:spPr>
            <a:xfrm>
              <a:off x="1017125" y="2426850"/>
              <a:ext cx="3058688" cy="5442"/>
            </a:xfrm>
            <a:custGeom>
              <a:avLst/>
              <a:gdLst/>
              <a:ahLst/>
              <a:cxnLst/>
              <a:rect l="l" t="t" r="r" b="b"/>
              <a:pathLst>
                <a:path w="10823" h="20" extrusionOk="0">
                  <a:moveTo>
                    <a:pt x="20" y="1"/>
                  </a:moveTo>
                  <a:lnTo>
                    <a:pt x="1" y="20"/>
                  </a:lnTo>
                  <a:lnTo>
                    <a:pt x="116" y="20"/>
                  </a:lnTo>
                  <a:lnTo>
                    <a:pt x="97" y="1"/>
                  </a:lnTo>
                  <a:close/>
                  <a:moveTo>
                    <a:pt x="228" y="1"/>
                  </a:moveTo>
                  <a:lnTo>
                    <a:pt x="212" y="20"/>
                  </a:lnTo>
                  <a:lnTo>
                    <a:pt x="324" y="20"/>
                  </a:lnTo>
                  <a:lnTo>
                    <a:pt x="308" y="1"/>
                  </a:lnTo>
                  <a:close/>
                  <a:moveTo>
                    <a:pt x="435" y="1"/>
                  </a:moveTo>
                  <a:lnTo>
                    <a:pt x="420" y="20"/>
                  </a:lnTo>
                  <a:lnTo>
                    <a:pt x="531" y="20"/>
                  </a:lnTo>
                  <a:lnTo>
                    <a:pt x="516" y="1"/>
                  </a:lnTo>
                  <a:close/>
                  <a:moveTo>
                    <a:pt x="628" y="1"/>
                  </a:moveTo>
                  <a:lnTo>
                    <a:pt x="628" y="20"/>
                  </a:lnTo>
                  <a:lnTo>
                    <a:pt x="739" y="20"/>
                  </a:lnTo>
                  <a:lnTo>
                    <a:pt x="724" y="1"/>
                  </a:lnTo>
                  <a:close/>
                  <a:moveTo>
                    <a:pt x="835" y="1"/>
                  </a:moveTo>
                  <a:lnTo>
                    <a:pt x="835" y="20"/>
                  </a:lnTo>
                  <a:lnTo>
                    <a:pt x="947" y="20"/>
                  </a:lnTo>
                  <a:lnTo>
                    <a:pt x="932" y="1"/>
                  </a:lnTo>
                  <a:close/>
                  <a:moveTo>
                    <a:pt x="1043" y="1"/>
                  </a:moveTo>
                  <a:lnTo>
                    <a:pt x="1043" y="20"/>
                  </a:lnTo>
                  <a:lnTo>
                    <a:pt x="1139" y="20"/>
                  </a:lnTo>
                  <a:lnTo>
                    <a:pt x="1139" y="1"/>
                  </a:lnTo>
                  <a:close/>
                  <a:moveTo>
                    <a:pt x="1251" y="1"/>
                  </a:moveTo>
                  <a:lnTo>
                    <a:pt x="1251" y="20"/>
                  </a:lnTo>
                  <a:lnTo>
                    <a:pt x="1347" y="20"/>
                  </a:lnTo>
                  <a:lnTo>
                    <a:pt x="1347" y="1"/>
                  </a:lnTo>
                  <a:close/>
                  <a:moveTo>
                    <a:pt x="1462" y="1"/>
                  </a:moveTo>
                  <a:lnTo>
                    <a:pt x="1443" y="20"/>
                  </a:lnTo>
                  <a:lnTo>
                    <a:pt x="1559" y="20"/>
                  </a:lnTo>
                  <a:lnTo>
                    <a:pt x="1559" y="1"/>
                  </a:lnTo>
                  <a:close/>
                  <a:moveTo>
                    <a:pt x="1670" y="1"/>
                  </a:moveTo>
                  <a:lnTo>
                    <a:pt x="1655" y="20"/>
                  </a:lnTo>
                  <a:lnTo>
                    <a:pt x="1766" y="20"/>
                  </a:lnTo>
                  <a:lnTo>
                    <a:pt x="1766" y="1"/>
                  </a:lnTo>
                  <a:close/>
                  <a:moveTo>
                    <a:pt x="1878" y="1"/>
                  </a:moveTo>
                  <a:lnTo>
                    <a:pt x="1862" y="20"/>
                  </a:lnTo>
                  <a:lnTo>
                    <a:pt x="1974" y="20"/>
                  </a:lnTo>
                  <a:lnTo>
                    <a:pt x="1959" y="1"/>
                  </a:lnTo>
                  <a:close/>
                  <a:moveTo>
                    <a:pt x="2086" y="1"/>
                  </a:moveTo>
                  <a:lnTo>
                    <a:pt x="2070" y="20"/>
                  </a:lnTo>
                  <a:lnTo>
                    <a:pt x="2182" y="20"/>
                  </a:lnTo>
                  <a:lnTo>
                    <a:pt x="2166" y="1"/>
                  </a:lnTo>
                  <a:close/>
                  <a:moveTo>
                    <a:pt x="2293" y="1"/>
                  </a:moveTo>
                  <a:lnTo>
                    <a:pt x="2278" y="20"/>
                  </a:lnTo>
                  <a:lnTo>
                    <a:pt x="2390" y="20"/>
                  </a:lnTo>
                  <a:lnTo>
                    <a:pt x="2374" y="1"/>
                  </a:lnTo>
                  <a:close/>
                  <a:moveTo>
                    <a:pt x="2486" y="1"/>
                  </a:moveTo>
                  <a:lnTo>
                    <a:pt x="2486" y="20"/>
                  </a:lnTo>
                  <a:lnTo>
                    <a:pt x="2597" y="20"/>
                  </a:lnTo>
                  <a:lnTo>
                    <a:pt x="2582" y="1"/>
                  </a:lnTo>
                  <a:close/>
                  <a:moveTo>
                    <a:pt x="2693" y="1"/>
                  </a:moveTo>
                  <a:lnTo>
                    <a:pt x="2693" y="20"/>
                  </a:lnTo>
                  <a:lnTo>
                    <a:pt x="2790" y="20"/>
                  </a:lnTo>
                  <a:lnTo>
                    <a:pt x="2790" y="1"/>
                  </a:lnTo>
                  <a:close/>
                  <a:moveTo>
                    <a:pt x="2905" y="1"/>
                  </a:moveTo>
                  <a:lnTo>
                    <a:pt x="2905" y="20"/>
                  </a:lnTo>
                  <a:lnTo>
                    <a:pt x="3001" y="20"/>
                  </a:lnTo>
                  <a:lnTo>
                    <a:pt x="3001" y="1"/>
                  </a:lnTo>
                  <a:close/>
                  <a:moveTo>
                    <a:pt x="3113" y="1"/>
                  </a:moveTo>
                  <a:lnTo>
                    <a:pt x="3113" y="20"/>
                  </a:lnTo>
                  <a:lnTo>
                    <a:pt x="3209" y="20"/>
                  </a:lnTo>
                  <a:lnTo>
                    <a:pt x="3209" y="1"/>
                  </a:lnTo>
                  <a:close/>
                  <a:moveTo>
                    <a:pt x="3321" y="1"/>
                  </a:moveTo>
                  <a:lnTo>
                    <a:pt x="3305" y="20"/>
                  </a:lnTo>
                  <a:lnTo>
                    <a:pt x="3417" y="20"/>
                  </a:lnTo>
                  <a:lnTo>
                    <a:pt x="3417" y="1"/>
                  </a:lnTo>
                  <a:close/>
                  <a:moveTo>
                    <a:pt x="3528" y="1"/>
                  </a:moveTo>
                  <a:lnTo>
                    <a:pt x="3513" y="20"/>
                  </a:lnTo>
                  <a:lnTo>
                    <a:pt x="3624" y="20"/>
                  </a:lnTo>
                  <a:lnTo>
                    <a:pt x="3609" y="1"/>
                  </a:lnTo>
                  <a:close/>
                  <a:moveTo>
                    <a:pt x="3736" y="1"/>
                  </a:moveTo>
                  <a:lnTo>
                    <a:pt x="3721" y="20"/>
                  </a:lnTo>
                  <a:lnTo>
                    <a:pt x="3832" y="20"/>
                  </a:lnTo>
                  <a:lnTo>
                    <a:pt x="3817" y="1"/>
                  </a:lnTo>
                  <a:close/>
                  <a:moveTo>
                    <a:pt x="3944" y="1"/>
                  </a:moveTo>
                  <a:lnTo>
                    <a:pt x="3928" y="20"/>
                  </a:lnTo>
                  <a:lnTo>
                    <a:pt x="4040" y="20"/>
                  </a:lnTo>
                  <a:lnTo>
                    <a:pt x="4025" y="1"/>
                  </a:lnTo>
                  <a:close/>
                  <a:moveTo>
                    <a:pt x="4136" y="1"/>
                  </a:moveTo>
                  <a:lnTo>
                    <a:pt x="4136" y="20"/>
                  </a:lnTo>
                  <a:lnTo>
                    <a:pt x="4251" y="20"/>
                  </a:lnTo>
                  <a:lnTo>
                    <a:pt x="4232" y="1"/>
                  </a:lnTo>
                  <a:close/>
                  <a:moveTo>
                    <a:pt x="4348" y="1"/>
                  </a:moveTo>
                  <a:lnTo>
                    <a:pt x="4348" y="20"/>
                  </a:lnTo>
                  <a:lnTo>
                    <a:pt x="4459" y="20"/>
                  </a:lnTo>
                  <a:lnTo>
                    <a:pt x="4444" y="1"/>
                  </a:lnTo>
                  <a:close/>
                  <a:moveTo>
                    <a:pt x="4555" y="1"/>
                  </a:moveTo>
                  <a:lnTo>
                    <a:pt x="4555" y="20"/>
                  </a:lnTo>
                  <a:lnTo>
                    <a:pt x="4652" y="20"/>
                  </a:lnTo>
                  <a:lnTo>
                    <a:pt x="4652" y="1"/>
                  </a:lnTo>
                  <a:close/>
                  <a:moveTo>
                    <a:pt x="4763" y="1"/>
                  </a:moveTo>
                  <a:lnTo>
                    <a:pt x="4763" y="20"/>
                  </a:lnTo>
                  <a:lnTo>
                    <a:pt x="4859" y="20"/>
                  </a:lnTo>
                  <a:lnTo>
                    <a:pt x="4859" y="1"/>
                  </a:lnTo>
                  <a:close/>
                  <a:moveTo>
                    <a:pt x="4971" y="1"/>
                  </a:moveTo>
                  <a:lnTo>
                    <a:pt x="4955" y="20"/>
                  </a:lnTo>
                  <a:lnTo>
                    <a:pt x="5067" y="20"/>
                  </a:lnTo>
                  <a:lnTo>
                    <a:pt x="5067" y="1"/>
                  </a:lnTo>
                  <a:close/>
                  <a:moveTo>
                    <a:pt x="5179" y="1"/>
                  </a:moveTo>
                  <a:lnTo>
                    <a:pt x="5163" y="20"/>
                  </a:lnTo>
                  <a:lnTo>
                    <a:pt x="5275" y="20"/>
                  </a:lnTo>
                  <a:lnTo>
                    <a:pt x="5275" y="1"/>
                  </a:lnTo>
                  <a:close/>
                  <a:moveTo>
                    <a:pt x="5386" y="1"/>
                  </a:moveTo>
                  <a:lnTo>
                    <a:pt x="5371" y="20"/>
                  </a:lnTo>
                  <a:lnTo>
                    <a:pt x="5483" y="20"/>
                  </a:lnTo>
                  <a:lnTo>
                    <a:pt x="5467" y="1"/>
                  </a:lnTo>
                  <a:close/>
                  <a:moveTo>
                    <a:pt x="5598" y="1"/>
                  </a:moveTo>
                  <a:lnTo>
                    <a:pt x="5579" y="20"/>
                  </a:lnTo>
                  <a:lnTo>
                    <a:pt x="5694" y="20"/>
                  </a:lnTo>
                  <a:lnTo>
                    <a:pt x="5675" y="1"/>
                  </a:lnTo>
                  <a:close/>
                  <a:moveTo>
                    <a:pt x="5806" y="1"/>
                  </a:moveTo>
                  <a:lnTo>
                    <a:pt x="5790" y="20"/>
                  </a:lnTo>
                  <a:lnTo>
                    <a:pt x="5902" y="20"/>
                  </a:lnTo>
                  <a:lnTo>
                    <a:pt x="5886" y="1"/>
                  </a:lnTo>
                  <a:close/>
                  <a:moveTo>
                    <a:pt x="5998" y="1"/>
                  </a:moveTo>
                  <a:lnTo>
                    <a:pt x="5998" y="20"/>
                  </a:lnTo>
                  <a:lnTo>
                    <a:pt x="6110" y="20"/>
                  </a:lnTo>
                  <a:lnTo>
                    <a:pt x="6094" y="1"/>
                  </a:lnTo>
                  <a:close/>
                  <a:moveTo>
                    <a:pt x="6206" y="1"/>
                  </a:moveTo>
                  <a:lnTo>
                    <a:pt x="6206" y="20"/>
                  </a:lnTo>
                  <a:lnTo>
                    <a:pt x="6317" y="20"/>
                  </a:lnTo>
                  <a:lnTo>
                    <a:pt x="6302" y="1"/>
                  </a:lnTo>
                  <a:close/>
                  <a:moveTo>
                    <a:pt x="6413" y="1"/>
                  </a:moveTo>
                  <a:lnTo>
                    <a:pt x="6413" y="20"/>
                  </a:lnTo>
                  <a:lnTo>
                    <a:pt x="6510" y="20"/>
                  </a:lnTo>
                  <a:lnTo>
                    <a:pt x="6510" y="1"/>
                  </a:lnTo>
                  <a:close/>
                  <a:moveTo>
                    <a:pt x="6621" y="1"/>
                  </a:moveTo>
                  <a:lnTo>
                    <a:pt x="6621" y="20"/>
                  </a:lnTo>
                  <a:lnTo>
                    <a:pt x="6717" y="20"/>
                  </a:lnTo>
                  <a:lnTo>
                    <a:pt x="6717" y="1"/>
                  </a:lnTo>
                  <a:close/>
                  <a:moveTo>
                    <a:pt x="6829" y="1"/>
                  </a:moveTo>
                  <a:lnTo>
                    <a:pt x="6814" y="20"/>
                  </a:lnTo>
                  <a:lnTo>
                    <a:pt x="6925" y="20"/>
                  </a:lnTo>
                  <a:lnTo>
                    <a:pt x="6925" y="1"/>
                  </a:lnTo>
                  <a:close/>
                  <a:moveTo>
                    <a:pt x="7041" y="1"/>
                  </a:moveTo>
                  <a:lnTo>
                    <a:pt x="7021" y="20"/>
                  </a:lnTo>
                  <a:lnTo>
                    <a:pt x="7137" y="20"/>
                  </a:lnTo>
                  <a:lnTo>
                    <a:pt x="7137" y="1"/>
                  </a:lnTo>
                  <a:close/>
                  <a:moveTo>
                    <a:pt x="7248" y="1"/>
                  </a:moveTo>
                  <a:lnTo>
                    <a:pt x="7233" y="20"/>
                  </a:lnTo>
                  <a:lnTo>
                    <a:pt x="7344" y="20"/>
                  </a:lnTo>
                  <a:lnTo>
                    <a:pt x="7329" y="1"/>
                  </a:lnTo>
                  <a:close/>
                  <a:moveTo>
                    <a:pt x="7456" y="1"/>
                  </a:moveTo>
                  <a:lnTo>
                    <a:pt x="7441" y="20"/>
                  </a:lnTo>
                  <a:lnTo>
                    <a:pt x="7552" y="20"/>
                  </a:lnTo>
                  <a:lnTo>
                    <a:pt x="7537" y="1"/>
                  </a:lnTo>
                  <a:close/>
                  <a:moveTo>
                    <a:pt x="7664" y="1"/>
                  </a:moveTo>
                  <a:lnTo>
                    <a:pt x="7648" y="20"/>
                  </a:lnTo>
                  <a:lnTo>
                    <a:pt x="7760" y="20"/>
                  </a:lnTo>
                  <a:lnTo>
                    <a:pt x="7745" y="1"/>
                  </a:lnTo>
                  <a:close/>
                  <a:moveTo>
                    <a:pt x="7856" y="1"/>
                  </a:moveTo>
                  <a:lnTo>
                    <a:pt x="7856" y="20"/>
                  </a:lnTo>
                  <a:lnTo>
                    <a:pt x="7968" y="20"/>
                  </a:lnTo>
                  <a:lnTo>
                    <a:pt x="7952" y="1"/>
                  </a:lnTo>
                  <a:close/>
                  <a:moveTo>
                    <a:pt x="8064" y="1"/>
                  </a:moveTo>
                  <a:lnTo>
                    <a:pt x="8064" y="20"/>
                  </a:lnTo>
                  <a:lnTo>
                    <a:pt x="8175" y="20"/>
                  </a:lnTo>
                  <a:lnTo>
                    <a:pt x="8160" y="1"/>
                  </a:lnTo>
                  <a:close/>
                  <a:moveTo>
                    <a:pt x="8272" y="1"/>
                  </a:moveTo>
                  <a:lnTo>
                    <a:pt x="8272" y="20"/>
                  </a:lnTo>
                  <a:lnTo>
                    <a:pt x="8368" y="20"/>
                  </a:lnTo>
                  <a:lnTo>
                    <a:pt x="8368" y="1"/>
                  </a:lnTo>
                  <a:close/>
                  <a:moveTo>
                    <a:pt x="8483" y="1"/>
                  </a:moveTo>
                  <a:lnTo>
                    <a:pt x="8483" y="20"/>
                  </a:lnTo>
                  <a:lnTo>
                    <a:pt x="8579" y="20"/>
                  </a:lnTo>
                  <a:lnTo>
                    <a:pt x="8579" y="1"/>
                  </a:lnTo>
                  <a:close/>
                  <a:moveTo>
                    <a:pt x="8691" y="1"/>
                  </a:moveTo>
                  <a:lnTo>
                    <a:pt x="8676" y="20"/>
                  </a:lnTo>
                  <a:lnTo>
                    <a:pt x="8787" y="20"/>
                  </a:lnTo>
                  <a:lnTo>
                    <a:pt x="8787" y="1"/>
                  </a:lnTo>
                  <a:close/>
                  <a:moveTo>
                    <a:pt x="8899" y="1"/>
                  </a:moveTo>
                  <a:lnTo>
                    <a:pt x="8883" y="20"/>
                  </a:lnTo>
                  <a:lnTo>
                    <a:pt x="8995" y="20"/>
                  </a:lnTo>
                  <a:lnTo>
                    <a:pt x="8995" y="1"/>
                  </a:lnTo>
                  <a:close/>
                  <a:moveTo>
                    <a:pt x="9106" y="1"/>
                  </a:moveTo>
                  <a:lnTo>
                    <a:pt x="9091" y="20"/>
                  </a:lnTo>
                  <a:lnTo>
                    <a:pt x="9203" y="20"/>
                  </a:lnTo>
                  <a:lnTo>
                    <a:pt x="9187" y="1"/>
                  </a:lnTo>
                  <a:close/>
                  <a:moveTo>
                    <a:pt x="9314" y="1"/>
                  </a:moveTo>
                  <a:lnTo>
                    <a:pt x="9299" y="20"/>
                  </a:lnTo>
                  <a:lnTo>
                    <a:pt x="9410" y="20"/>
                  </a:lnTo>
                  <a:lnTo>
                    <a:pt x="9395" y="1"/>
                  </a:lnTo>
                  <a:close/>
                  <a:moveTo>
                    <a:pt x="9522" y="1"/>
                  </a:moveTo>
                  <a:lnTo>
                    <a:pt x="9506" y="20"/>
                  </a:lnTo>
                  <a:lnTo>
                    <a:pt x="9618" y="20"/>
                  </a:lnTo>
                  <a:lnTo>
                    <a:pt x="9603" y="1"/>
                  </a:lnTo>
                  <a:close/>
                  <a:moveTo>
                    <a:pt x="9714" y="1"/>
                  </a:moveTo>
                  <a:lnTo>
                    <a:pt x="9714" y="20"/>
                  </a:lnTo>
                  <a:lnTo>
                    <a:pt x="9830" y="20"/>
                  </a:lnTo>
                  <a:lnTo>
                    <a:pt x="9810" y="1"/>
                  </a:lnTo>
                  <a:close/>
                  <a:moveTo>
                    <a:pt x="9926" y="1"/>
                  </a:moveTo>
                  <a:lnTo>
                    <a:pt x="9926" y="20"/>
                  </a:lnTo>
                  <a:lnTo>
                    <a:pt x="10022" y="20"/>
                  </a:lnTo>
                  <a:lnTo>
                    <a:pt x="10022" y="1"/>
                  </a:lnTo>
                  <a:close/>
                  <a:moveTo>
                    <a:pt x="10134" y="1"/>
                  </a:moveTo>
                  <a:lnTo>
                    <a:pt x="10134" y="20"/>
                  </a:lnTo>
                  <a:lnTo>
                    <a:pt x="10230" y="20"/>
                  </a:lnTo>
                  <a:lnTo>
                    <a:pt x="10230" y="1"/>
                  </a:lnTo>
                  <a:close/>
                  <a:moveTo>
                    <a:pt x="10341" y="1"/>
                  </a:moveTo>
                  <a:lnTo>
                    <a:pt x="10341" y="20"/>
                  </a:lnTo>
                  <a:lnTo>
                    <a:pt x="10437" y="20"/>
                  </a:lnTo>
                  <a:lnTo>
                    <a:pt x="10437" y="1"/>
                  </a:lnTo>
                  <a:close/>
                  <a:moveTo>
                    <a:pt x="10549" y="1"/>
                  </a:moveTo>
                  <a:lnTo>
                    <a:pt x="10534" y="20"/>
                  </a:lnTo>
                  <a:lnTo>
                    <a:pt x="10645" y="20"/>
                  </a:lnTo>
                  <a:lnTo>
                    <a:pt x="10645" y="1"/>
                  </a:lnTo>
                  <a:close/>
                  <a:moveTo>
                    <a:pt x="10757" y="1"/>
                  </a:moveTo>
                  <a:lnTo>
                    <a:pt x="10741" y="20"/>
                  </a:lnTo>
                  <a:lnTo>
                    <a:pt x="10822" y="20"/>
                  </a:lnTo>
                  <a:lnTo>
                    <a:pt x="10807" y="1"/>
                  </a:lnTo>
                  <a:close/>
                </a:path>
              </a:pathLst>
            </a:custGeom>
            <a:solidFill>
              <a:srgbClr val="97664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9"/>
            <p:cNvSpPr/>
            <p:nvPr/>
          </p:nvSpPr>
          <p:spPr>
            <a:xfrm>
              <a:off x="1017125" y="2068775"/>
              <a:ext cx="3058688" cy="5442"/>
            </a:xfrm>
            <a:custGeom>
              <a:avLst/>
              <a:gdLst/>
              <a:ahLst/>
              <a:cxnLst/>
              <a:rect l="l" t="t" r="r" b="b"/>
              <a:pathLst>
                <a:path w="10823" h="20" extrusionOk="0">
                  <a:moveTo>
                    <a:pt x="20" y="1"/>
                  </a:moveTo>
                  <a:lnTo>
                    <a:pt x="1" y="20"/>
                  </a:lnTo>
                  <a:lnTo>
                    <a:pt x="116" y="20"/>
                  </a:lnTo>
                  <a:lnTo>
                    <a:pt x="97" y="1"/>
                  </a:lnTo>
                  <a:close/>
                  <a:moveTo>
                    <a:pt x="228" y="1"/>
                  </a:moveTo>
                  <a:lnTo>
                    <a:pt x="212" y="20"/>
                  </a:lnTo>
                  <a:lnTo>
                    <a:pt x="324" y="20"/>
                  </a:lnTo>
                  <a:lnTo>
                    <a:pt x="308" y="1"/>
                  </a:lnTo>
                  <a:close/>
                  <a:moveTo>
                    <a:pt x="435" y="1"/>
                  </a:moveTo>
                  <a:lnTo>
                    <a:pt x="420" y="20"/>
                  </a:lnTo>
                  <a:lnTo>
                    <a:pt x="531" y="20"/>
                  </a:lnTo>
                  <a:lnTo>
                    <a:pt x="516" y="1"/>
                  </a:lnTo>
                  <a:close/>
                  <a:moveTo>
                    <a:pt x="628" y="1"/>
                  </a:moveTo>
                  <a:lnTo>
                    <a:pt x="628" y="20"/>
                  </a:lnTo>
                  <a:lnTo>
                    <a:pt x="739" y="20"/>
                  </a:lnTo>
                  <a:lnTo>
                    <a:pt x="724" y="1"/>
                  </a:lnTo>
                  <a:close/>
                  <a:moveTo>
                    <a:pt x="835" y="1"/>
                  </a:moveTo>
                  <a:lnTo>
                    <a:pt x="835" y="20"/>
                  </a:lnTo>
                  <a:lnTo>
                    <a:pt x="947" y="20"/>
                  </a:lnTo>
                  <a:lnTo>
                    <a:pt x="932" y="1"/>
                  </a:lnTo>
                  <a:close/>
                  <a:moveTo>
                    <a:pt x="1043" y="1"/>
                  </a:moveTo>
                  <a:lnTo>
                    <a:pt x="1043" y="20"/>
                  </a:lnTo>
                  <a:lnTo>
                    <a:pt x="1139" y="20"/>
                  </a:lnTo>
                  <a:lnTo>
                    <a:pt x="1139" y="1"/>
                  </a:lnTo>
                  <a:close/>
                  <a:moveTo>
                    <a:pt x="1251" y="1"/>
                  </a:moveTo>
                  <a:lnTo>
                    <a:pt x="1251" y="20"/>
                  </a:lnTo>
                  <a:lnTo>
                    <a:pt x="1347" y="20"/>
                  </a:lnTo>
                  <a:lnTo>
                    <a:pt x="1347" y="1"/>
                  </a:lnTo>
                  <a:close/>
                  <a:moveTo>
                    <a:pt x="1462" y="1"/>
                  </a:moveTo>
                  <a:lnTo>
                    <a:pt x="1443" y="20"/>
                  </a:lnTo>
                  <a:lnTo>
                    <a:pt x="1559" y="20"/>
                  </a:lnTo>
                  <a:lnTo>
                    <a:pt x="1559" y="1"/>
                  </a:lnTo>
                  <a:close/>
                  <a:moveTo>
                    <a:pt x="1670" y="1"/>
                  </a:moveTo>
                  <a:lnTo>
                    <a:pt x="1655" y="20"/>
                  </a:lnTo>
                  <a:lnTo>
                    <a:pt x="1766" y="20"/>
                  </a:lnTo>
                  <a:lnTo>
                    <a:pt x="1766" y="1"/>
                  </a:lnTo>
                  <a:close/>
                  <a:moveTo>
                    <a:pt x="1878" y="1"/>
                  </a:moveTo>
                  <a:lnTo>
                    <a:pt x="1862" y="20"/>
                  </a:lnTo>
                  <a:lnTo>
                    <a:pt x="1974" y="20"/>
                  </a:lnTo>
                  <a:lnTo>
                    <a:pt x="1959" y="1"/>
                  </a:lnTo>
                  <a:close/>
                  <a:moveTo>
                    <a:pt x="2086" y="1"/>
                  </a:moveTo>
                  <a:lnTo>
                    <a:pt x="2070" y="20"/>
                  </a:lnTo>
                  <a:lnTo>
                    <a:pt x="2182" y="20"/>
                  </a:lnTo>
                  <a:lnTo>
                    <a:pt x="2166" y="1"/>
                  </a:lnTo>
                  <a:close/>
                  <a:moveTo>
                    <a:pt x="2293" y="1"/>
                  </a:moveTo>
                  <a:lnTo>
                    <a:pt x="2278" y="20"/>
                  </a:lnTo>
                  <a:lnTo>
                    <a:pt x="2390" y="20"/>
                  </a:lnTo>
                  <a:lnTo>
                    <a:pt x="2374" y="1"/>
                  </a:lnTo>
                  <a:close/>
                  <a:moveTo>
                    <a:pt x="2486" y="1"/>
                  </a:moveTo>
                  <a:lnTo>
                    <a:pt x="2486" y="20"/>
                  </a:lnTo>
                  <a:lnTo>
                    <a:pt x="2597" y="20"/>
                  </a:lnTo>
                  <a:lnTo>
                    <a:pt x="2582" y="1"/>
                  </a:lnTo>
                  <a:close/>
                  <a:moveTo>
                    <a:pt x="2693" y="1"/>
                  </a:moveTo>
                  <a:lnTo>
                    <a:pt x="2693" y="20"/>
                  </a:lnTo>
                  <a:lnTo>
                    <a:pt x="2790" y="20"/>
                  </a:lnTo>
                  <a:lnTo>
                    <a:pt x="2790" y="1"/>
                  </a:lnTo>
                  <a:close/>
                  <a:moveTo>
                    <a:pt x="2905" y="1"/>
                  </a:moveTo>
                  <a:lnTo>
                    <a:pt x="2905" y="20"/>
                  </a:lnTo>
                  <a:lnTo>
                    <a:pt x="3001" y="20"/>
                  </a:lnTo>
                  <a:lnTo>
                    <a:pt x="3001" y="1"/>
                  </a:lnTo>
                  <a:close/>
                  <a:moveTo>
                    <a:pt x="3113" y="1"/>
                  </a:moveTo>
                  <a:lnTo>
                    <a:pt x="3113" y="20"/>
                  </a:lnTo>
                  <a:lnTo>
                    <a:pt x="3209" y="20"/>
                  </a:lnTo>
                  <a:lnTo>
                    <a:pt x="3209" y="1"/>
                  </a:lnTo>
                  <a:close/>
                  <a:moveTo>
                    <a:pt x="3321" y="1"/>
                  </a:moveTo>
                  <a:lnTo>
                    <a:pt x="3305" y="20"/>
                  </a:lnTo>
                  <a:lnTo>
                    <a:pt x="3417" y="20"/>
                  </a:lnTo>
                  <a:lnTo>
                    <a:pt x="3417" y="1"/>
                  </a:lnTo>
                  <a:close/>
                  <a:moveTo>
                    <a:pt x="3528" y="1"/>
                  </a:moveTo>
                  <a:lnTo>
                    <a:pt x="3513" y="20"/>
                  </a:lnTo>
                  <a:lnTo>
                    <a:pt x="3624" y="20"/>
                  </a:lnTo>
                  <a:lnTo>
                    <a:pt x="3609" y="1"/>
                  </a:lnTo>
                  <a:close/>
                  <a:moveTo>
                    <a:pt x="3736" y="1"/>
                  </a:moveTo>
                  <a:lnTo>
                    <a:pt x="3721" y="20"/>
                  </a:lnTo>
                  <a:lnTo>
                    <a:pt x="3832" y="20"/>
                  </a:lnTo>
                  <a:lnTo>
                    <a:pt x="3817" y="1"/>
                  </a:lnTo>
                  <a:close/>
                  <a:moveTo>
                    <a:pt x="3944" y="1"/>
                  </a:moveTo>
                  <a:lnTo>
                    <a:pt x="3928" y="20"/>
                  </a:lnTo>
                  <a:lnTo>
                    <a:pt x="4040" y="20"/>
                  </a:lnTo>
                  <a:lnTo>
                    <a:pt x="4025" y="1"/>
                  </a:lnTo>
                  <a:close/>
                  <a:moveTo>
                    <a:pt x="4136" y="1"/>
                  </a:moveTo>
                  <a:lnTo>
                    <a:pt x="4136" y="20"/>
                  </a:lnTo>
                  <a:lnTo>
                    <a:pt x="4251" y="20"/>
                  </a:lnTo>
                  <a:lnTo>
                    <a:pt x="4232" y="1"/>
                  </a:lnTo>
                  <a:close/>
                  <a:moveTo>
                    <a:pt x="4348" y="1"/>
                  </a:moveTo>
                  <a:lnTo>
                    <a:pt x="4348" y="20"/>
                  </a:lnTo>
                  <a:lnTo>
                    <a:pt x="4459" y="20"/>
                  </a:lnTo>
                  <a:lnTo>
                    <a:pt x="4444" y="1"/>
                  </a:lnTo>
                  <a:close/>
                  <a:moveTo>
                    <a:pt x="4555" y="1"/>
                  </a:moveTo>
                  <a:lnTo>
                    <a:pt x="4555" y="20"/>
                  </a:lnTo>
                  <a:lnTo>
                    <a:pt x="4652" y="20"/>
                  </a:lnTo>
                  <a:lnTo>
                    <a:pt x="4652" y="1"/>
                  </a:lnTo>
                  <a:close/>
                  <a:moveTo>
                    <a:pt x="4763" y="1"/>
                  </a:moveTo>
                  <a:lnTo>
                    <a:pt x="4763" y="20"/>
                  </a:lnTo>
                  <a:lnTo>
                    <a:pt x="4859" y="20"/>
                  </a:lnTo>
                  <a:lnTo>
                    <a:pt x="4859" y="1"/>
                  </a:lnTo>
                  <a:close/>
                  <a:moveTo>
                    <a:pt x="4971" y="1"/>
                  </a:moveTo>
                  <a:lnTo>
                    <a:pt x="4955" y="20"/>
                  </a:lnTo>
                  <a:lnTo>
                    <a:pt x="5067" y="20"/>
                  </a:lnTo>
                  <a:lnTo>
                    <a:pt x="5067" y="1"/>
                  </a:lnTo>
                  <a:close/>
                  <a:moveTo>
                    <a:pt x="5179" y="1"/>
                  </a:moveTo>
                  <a:lnTo>
                    <a:pt x="5163" y="20"/>
                  </a:lnTo>
                  <a:lnTo>
                    <a:pt x="5275" y="20"/>
                  </a:lnTo>
                  <a:lnTo>
                    <a:pt x="5275" y="1"/>
                  </a:lnTo>
                  <a:close/>
                  <a:moveTo>
                    <a:pt x="5386" y="1"/>
                  </a:moveTo>
                  <a:lnTo>
                    <a:pt x="5371" y="20"/>
                  </a:lnTo>
                  <a:lnTo>
                    <a:pt x="5483" y="20"/>
                  </a:lnTo>
                  <a:lnTo>
                    <a:pt x="5467" y="1"/>
                  </a:lnTo>
                  <a:close/>
                  <a:moveTo>
                    <a:pt x="5598" y="1"/>
                  </a:moveTo>
                  <a:lnTo>
                    <a:pt x="5579" y="20"/>
                  </a:lnTo>
                  <a:lnTo>
                    <a:pt x="5694" y="20"/>
                  </a:lnTo>
                  <a:lnTo>
                    <a:pt x="5675" y="1"/>
                  </a:lnTo>
                  <a:close/>
                  <a:moveTo>
                    <a:pt x="5806" y="1"/>
                  </a:moveTo>
                  <a:lnTo>
                    <a:pt x="5790" y="20"/>
                  </a:lnTo>
                  <a:lnTo>
                    <a:pt x="5902" y="20"/>
                  </a:lnTo>
                  <a:lnTo>
                    <a:pt x="5886" y="1"/>
                  </a:lnTo>
                  <a:close/>
                  <a:moveTo>
                    <a:pt x="5998" y="1"/>
                  </a:moveTo>
                  <a:lnTo>
                    <a:pt x="5998" y="20"/>
                  </a:lnTo>
                  <a:lnTo>
                    <a:pt x="6110" y="20"/>
                  </a:lnTo>
                  <a:lnTo>
                    <a:pt x="6094" y="1"/>
                  </a:lnTo>
                  <a:close/>
                  <a:moveTo>
                    <a:pt x="6206" y="1"/>
                  </a:moveTo>
                  <a:lnTo>
                    <a:pt x="6206" y="20"/>
                  </a:lnTo>
                  <a:lnTo>
                    <a:pt x="6317" y="20"/>
                  </a:lnTo>
                  <a:lnTo>
                    <a:pt x="6302" y="1"/>
                  </a:lnTo>
                  <a:close/>
                  <a:moveTo>
                    <a:pt x="6413" y="1"/>
                  </a:moveTo>
                  <a:lnTo>
                    <a:pt x="6413" y="20"/>
                  </a:lnTo>
                  <a:lnTo>
                    <a:pt x="6510" y="20"/>
                  </a:lnTo>
                  <a:lnTo>
                    <a:pt x="6510" y="1"/>
                  </a:lnTo>
                  <a:close/>
                  <a:moveTo>
                    <a:pt x="6621" y="1"/>
                  </a:moveTo>
                  <a:lnTo>
                    <a:pt x="6621" y="20"/>
                  </a:lnTo>
                  <a:lnTo>
                    <a:pt x="6717" y="20"/>
                  </a:lnTo>
                  <a:lnTo>
                    <a:pt x="6717" y="1"/>
                  </a:lnTo>
                  <a:close/>
                  <a:moveTo>
                    <a:pt x="6829" y="1"/>
                  </a:moveTo>
                  <a:lnTo>
                    <a:pt x="6814" y="20"/>
                  </a:lnTo>
                  <a:lnTo>
                    <a:pt x="6925" y="20"/>
                  </a:lnTo>
                  <a:lnTo>
                    <a:pt x="6925" y="1"/>
                  </a:lnTo>
                  <a:close/>
                  <a:moveTo>
                    <a:pt x="7041" y="1"/>
                  </a:moveTo>
                  <a:lnTo>
                    <a:pt x="7021" y="20"/>
                  </a:lnTo>
                  <a:lnTo>
                    <a:pt x="7137" y="20"/>
                  </a:lnTo>
                  <a:lnTo>
                    <a:pt x="7137" y="1"/>
                  </a:lnTo>
                  <a:close/>
                  <a:moveTo>
                    <a:pt x="7248" y="1"/>
                  </a:moveTo>
                  <a:lnTo>
                    <a:pt x="7233" y="20"/>
                  </a:lnTo>
                  <a:lnTo>
                    <a:pt x="7344" y="20"/>
                  </a:lnTo>
                  <a:lnTo>
                    <a:pt x="7329" y="1"/>
                  </a:lnTo>
                  <a:close/>
                  <a:moveTo>
                    <a:pt x="7456" y="1"/>
                  </a:moveTo>
                  <a:lnTo>
                    <a:pt x="7441" y="20"/>
                  </a:lnTo>
                  <a:lnTo>
                    <a:pt x="7552" y="20"/>
                  </a:lnTo>
                  <a:lnTo>
                    <a:pt x="7537" y="1"/>
                  </a:lnTo>
                  <a:close/>
                  <a:moveTo>
                    <a:pt x="7664" y="1"/>
                  </a:moveTo>
                  <a:lnTo>
                    <a:pt x="7648" y="20"/>
                  </a:lnTo>
                  <a:lnTo>
                    <a:pt x="7760" y="20"/>
                  </a:lnTo>
                  <a:lnTo>
                    <a:pt x="7745" y="1"/>
                  </a:lnTo>
                  <a:close/>
                  <a:moveTo>
                    <a:pt x="7856" y="1"/>
                  </a:moveTo>
                  <a:lnTo>
                    <a:pt x="7856" y="20"/>
                  </a:lnTo>
                  <a:lnTo>
                    <a:pt x="7968" y="20"/>
                  </a:lnTo>
                  <a:lnTo>
                    <a:pt x="7952" y="1"/>
                  </a:lnTo>
                  <a:close/>
                  <a:moveTo>
                    <a:pt x="8064" y="1"/>
                  </a:moveTo>
                  <a:lnTo>
                    <a:pt x="8064" y="20"/>
                  </a:lnTo>
                  <a:lnTo>
                    <a:pt x="8175" y="20"/>
                  </a:lnTo>
                  <a:lnTo>
                    <a:pt x="8160" y="1"/>
                  </a:lnTo>
                  <a:close/>
                  <a:moveTo>
                    <a:pt x="8272" y="1"/>
                  </a:moveTo>
                  <a:lnTo>
                    <a:pt x="8272" y="20"/>
                  </a:lnTo>
                  <a:lnTo>
                    <a:pt x="8368" y="20"/>
                  </a:lnTo>
                  <a:lnTo>
                    <a:pt x="8368" y="1"/>
                  </a:lnTo>
                  <a:close/>
                  <a:moveTo>
                    <a:pt x="8483" y="1"/>
                  </a:moveTo>
                  <a:lnTo>
                    <a:pt x="8483" y="20"/>
                  </a:lnTo>
                  <a:lnTo>
                    <a:pt x="8579" y="20"/>
                  </a:lnTo>
                  <a:lnTo>
                    <a:pt x="8579" y="1"/>
                  </a:lnTo>
                  <a:close/>
                  <a:moveTo>
                    <a:pt x="8691" y="1"/>
                  </a:moveTo>
                  <a:lnTo>
                    <a:pt x="8676" y="20"/>
                  </a:lnTo>
                  <a:lnTo>
                    <a:pt x="8787" y="20"/>
                  </a:lnTo>
                  <a:lnTo>
                    <a:pt x="8787" y="1"/>
                  </a:lnTo>
                  <a:close/>
                  <a:moveTo>
                    <a:pt x="8899" y="1"/>
                  </a:moveTo>
                  <a:lnTo>
                    <a:pt x="8883" y="20"/>
                  </a:lnTo>
                  <a:lnTo>
                    <a:pt x="8995" y="20"/>
                  </a:lnTo>
                  <a:lnTo>
                    <a:pt x="8995" y="1"/>
                  </a:lnTo>
                  <a:close/>
                  <a:moveTo>
                    <a:pt x="9106" y="1"/>
                  </a:moveTo>
                  <a:lnTo>
                    <a:pt x="9091" y="20"/>
                  </a:lnTo>
                  <a:lnTo>
                    <a:pt x="9203" y="20"/>
                  </a:lnTo>
                  <a:lnTo>
                    <a:pt x="9187" y="1"/>
                  </a:lnTo>
                  <a:close/>
                  <a:moveTo>
                    <a:pt x="9314" y="1"/>
                  </a:moveTo>
                  <a:lnTo>
                    <a:pt x="9299" y="20"/>
                  </a:lnTo>
                  <a:lnTo>
                    <a:pt x="9410" y="20"/>
                  </a:lnTo>
                  <a:lnTo>
                    <a:pt x="9395" y="1"/>
                  </a:lnTo>
                  <a:close/>
                  <a:moveTo>
                    <a:pt x="9522" y="1"/>
                  </a:moveTo>
                  <a:lnTo>
                    <a:pt x="9506" y="20"/>
                  </a:lnTo>
                  <a:lnTo>
                    <a:pt x="9618" y="20"/>
                  </a:lnTo>
                  <a:lnTo>
                    <a:pt x="9603" y="1"/>
                  </a:lnTo>
                  <a:close/>
                  <a:moveTo>
                    <a:pt x="9714" y="1"/>
                  </a:moveTo>
                  <a:lnTo>
                    <a:pt x="9714" y="20"/>
                  </a:lnTo>
                  <a:lnTo>
                    <a:pt x="9830" y="20"/>
                  </a:lnTo>
                  <a:lnTo>
                    <a:pt x="9810" y="1"/>
                  </a:lnTo>
                  <a:close/>
                  <a:moveTo>
                    <a:pt x="9926" y="1"/>
                  </a:moveTo>
                  <a:lnTo>
                    <a:pt x="9926" y="20"/>
                  </a:lnTo>
                  <a:lnTo>
                    <a:pt x="10022" y="20"/>
                  </a:lnTo>
                  <a:lnTo>
                    <a:pt x="10022" y="1"/>
                  </a:lnTo>
                  <a:close/>
                  <a:moveTo>
                    <a:pt x="10134" y="1"/>
                  </a:moveTo>
                  <a:lnTo>
                    <a:pt x="10134" y="20"/>
                  </a:lnTo>
                  <a:lnTo>
                    <a:pt x="10230" y="20"/>
                  </a:lnTo>
                  <a:lnTo>
                    <a:pt x="10230" y="1"/>
                  </a:lnTo>
                  <a:close/>
                  <a:moveTo>
                    <a:pt x="10341" y="1"/>
                  </a:moveTo>
                  <a:lnTo>
                    <a:pt x="10341" y="20"/>
                  </a:lnTo>
                  <a:lnTo>
                    <a:pt x="10437" y="20"/>
                  </a:lnTo>
                  <a:lnTo>
                    <a:pt x="10437" y="1"/>
                  </a:lnTo>
                  <a:close/>
                  <a:moveTo>
                    <a:pt x="10549" y="1"/>
                  </a:moveTo>
                  <a:lnTo>
                    <a:pt x="10534" y="20"/>
                  </a:lnTo>
                  <a:lnTo>
                    <a:pt x="10645" y="20"/>
                  </a:lnTo>
                  <a:lnTo>
                    <a:pt x="10645" y="1"/>
                  </a:lnTo>
                  <a:close/>
                  <a:moveTo>
                    <a:pt x="10757" y="1"/>
                  </a:moveTo>
                  <a:lnTo>
                    <a:pt x="10741" y="20"/>
                  </a:lnTo>
                  <a:lnTo>
                    <a:pt x="10822" y="20"/>
                  </a:lnTo>
                  <a:lnTo>
                    <a:pt x="10807" y="1"/>
                  </a:lnTo>
                  <a:close/>
                </a:path>
              </a:pathLst>
            </a:custGeom>
            <a:solidFill>
              <a:srgbClr val="97664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 name="Google Shape;645;p39"/>
          <p:cNvSpPr/>
          <p:nvPr/>
        </p:nvSpPr>
        <p:spPr>
          <a:xfrm>
            <a:off x="4048694" y="998556"/>
            <a:ext cx="292235" cy="706650"/>
          </a:xfrm>
          <a:custGeom>
            <a:avLst/>
            <a:gdLst/>
            <a:ahLst/>
            <a:cxnLst/>
            <a:rect l="l" t="t" r="r" b="b"/>
            <a:pathLst>
              <a:path w="1074" h="2597" extrusionOk="0">
                <a:moveTo>
                  <a:pt x="527" y="0"/>
                </a:moveTo>
                <a:cubicBezTo>
                  <a:pt x="239" y="0"/>
                  <a:pt x="0" y="239"/>
                  <a:pt x="0" y="527"/>
                </a:cubicBezTo>
                <a:lnTo>
                  <a:pt x="0" y="593"/>
                </a:lnTo>
                <a:lnTo>
                  <a:pt x="112" y="593"/>
                </a:lnTo>
                <a:lnTo>
                  <a:pt x="112" y="527"/>
                </a:lnTo>
                <a:cubicBezTo>
                  <a:pt x="112" y="304"/>
                  <a:pt x="304" y="112"/>
                  <a:pt x="527" y="112"/>
                </a:cubicBezTo>
                <a:cubicBezTo>
                  <a:pt x="770" y="112"/>
                  <a:pt x="943" y="304"/>
                  <a:pt x="943" y="527"/>
                </a:cubicBezTo>
                <a:lnTo>
                  <a:pt x="943" y="2258"/>
                </a:lnTo>
                <a:cubicBezTo>
                  <a:pt x="943" y="2389"/>
                  <a:pt x="847" y="2485"/>
                  <a:pt x="735" y="2485"/>
                </a:cubicBezTo>
                <a:lnTo>
                  <a:pt x="689" y="2485"/>
                </a:lnTo>
                <a:cubicBezTo>
                  <a:pt x="558" y="2485"/>
                  <a:pt x="462" y="2389"/>
                  <a:pt x="462" y="2258"/>
                </a:cubicBezTo>
                <a:lnTo>
                  <a:pt x="462" y="769"/>
                </a:lnTo>
                <a:cubicBezTo>
                  <a:pt x="462" y="739"/>
                  <a:pt x="431" y="704"/>
                  <a:pt x="400" y="704"/>
                </a:cubicBezTo>
                <a:cubicBezTo>
                  <a:pt x="366" y="704"/>
                  <a:pt x="335" y="739"/>
                  <a:pt x="335" y="769"/>
                </a:cubicBezTo>
                <a:lnTo>
                  <a:pt x="335" y="2258"/>
                </a:lnTo>
                <a:cubicBezTo>
                  <a:pt x="335" y="2451"/>
                  <a:pt x="496" y="2597"/>
                  <a:pt x="689" y="2597"/>
                </a:cubicBezTo>
                <a:lnTo>
                  <a:pt x="735" y="2597"/>
                </a:lnTo>
                <a:cubicBezTo>
                  <a:pt x="927" y="2597"/>
                  <a:pt x="1074" y="2451"/>
                  <a:pt x="1074" y="2258"/>
                </a:cubicBezTo>
                <a:lnTo>
                  <a:pt x="1074" y="527"/>
                </a:lnTo>
                <a:cubicBezTo>
                  <a:pt x="1074" y="239"/>
                  <a:pt x="831" y="0"/>
                  <a:pt x="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a:t> </a:t>
            </a:r>
            <a:endParaRPr/>
          </a:p>
        </p:txBody>
      </p:sp>
      <p:sp>
        <p:nvSpPr>
          <p:cNvPr id="646" name="Google Shape;646;p39"/>
          <p:cNvSpPr txBox="1">
            <a:spLocks noGrp="1"/>
          </p:cNvSpPr>
          <p:nvPr>
            <p:ph type="title"/>
          </p:nvPr>
        </p:nvSpPr>
        <p:spPr>
          <a:xfrm>
            <a:off x="1115566" y="1577751"/>
            <a:ext cx="3474704" cy="5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sz="3200" dirty="0" err="1"/>
              <a:t>Where</a:t>
            </a:r>
            <a:r>
              <a:rPr lang="es-CO" sz="3200" dirty="0"/>
              <a:t> </a:t>
            </a:r>
            <a:r>
              <a:rPr lang="es-CO" sz="3200" dirty="0" err="1"/>
              <a:t>is</a:t>
            </a:r>
            <a:r>
              <a:rPr lang="es-CO" sz="3200" dirty="0"/>
              <a:t> </a:t>
            </a:r>
            <a:r>
              <a:rPr lang="es-CO" sz="3200" dirty="0" err="1"/>
              <a:t>it</a:t>
            </a:r>
            <a:r>
              <a:rPr lang="es-CO" sz="3200" dirty="0"/>
              <a:t> done?</a:t>
            </a:r>
            <a:endParaRPr sz="3200" dirty="0"/>
          </a:p>
        </p:txBody>
      </p:sp>
      <p:sp>
        <p:nvSpPr>
          <p:cNvPr id="647" name="Google Shape;647;p39"/>
          <p:cNvSpPr txBox="1">
            <a:spLocks noGrp="1"/>
          </p:cNvSpPr>
          <p:nvPr>
            <p:ph type="subTitle" idx="1"/>
          </p:nvPr>
        </p:nvSpPr>
        <p:spPr>
          <a:xfrm>
            <a:off x="1079036" y="2258819"/>
            <a:ext cx="3474704" cy="1479300"/>
          </a:xfrm>
          <a:prstGeom prst="rect">
            <a:avLst/>
          </a:prstGeom>
        </p:spPr>
        <p:txBody>
          <a:bodyPr spcFirstLastPara="1" wrap="square" lIns="91425" tIns="91425" rIns="91425" bIns="91425" anchor="t" anchorCtr="0">
            <a:noAutofit/>
          </a:bodyPr>
          <a:lstStyle/>
          <a:p>
            <a:pPr marL="139700" indent="0" algn="just">
              <a:buNone/>
            </a:pPr>
            <a:r>
              <a:rPr lang="en-US" sz="1400" dirty="0">
                <a:latin typeface="Bellota Text" panose="020B0604020202020204" charset="0"/>
                <a:ea typeface="Bellota Text" panose="020B0604020202020204" charset="0"/>
              </a:rPr>
              <a:t>La Tomatina is a festival held in the Valencian town of </a:t>
            </a:r>
            <a:r>
              <a:rPr lang="en-US" sz="1400" dirty="0" err="1">
                <a:latin typeface="Bellota Text" panose="020B0604020202020204" charset="0"/>
                <a:ea typeface="Bellota Text" panose="020B0604020202020204" charset="0"/>
              </a:rPr>
              <a:t>Buñol</a:t>
            </a:r>
            <a:r>
              <a:rPr lang="en-US" sz="1400" dirty="0">
                <a:latin typeface="Bellota Text" panose="020B0604020202020204" charset="0"/>
                <a:ea typeface="Bellota Text" panose="020B0604020202020204" charset="0"/>
              </a:rPr>
              <a:t>, Spain. </a:t>
            </a:r>
            <a:r>
              <a:rPr lang="en-US" sz="1400" dirty="0" err="1">
                <a:latin typeface="Bellota Text" panose="020B0604020202020204" charset="0"/>
                <a:ea typeface="Bellota Text" panose="020B0604020202020204" charset="0"/>
              </a:rPr>
              <a:t>Buñol</a:t>
            </a:r>
            <a:r>
              <a:rPr lang="en-US" sz="1400" dirty="0">
                <a:latin typeface="Bellota Text" panose="020B0604020202020204" charset="0"/>
                <a:ea typeface="Bellota Text" panose="020B0604020202020204" charset="0"/>
              </a:rPr>
              <a:t> is a municipality in the Valencian Community, located in the interior of the province of Valencia.</a:t>
            </a:r>
            <a:endParaRPr lang="es-CO" sz="1400" dirty="0">
              <a:latin typeface="Bellota Text" panose="020B0604020202020204" charset="0"/>
              <a:ea typeface="Bellota Text" panose="020B0604020202020204" charset="0"/>
            </a:endParaRPr>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endParaRPr dirty="0"/>
          </a:p>
        </p:txBody>
      </p:sp>
      <p:pic>
        <p:nvPicPr>
          <p:cNvPr id="32" name="Imagen 31">
            <a:extLst>
              <a:ext uri="{FF2B5EF4-FFF2-40B4-BE49-F238E27FC236}">
                <a16:creationId xmlns:a16="http://schemas.microsoft.com/office/drawing/2014/main" id="{E553B3F6-0E94-47B7-B9C9-6F62C794C5CA}"/>
              </a:ext>
            </a:extLst>
          </p:cNvPr>
          <p:cNvPicPr>
            <a:picLocks noChangeAspect="1"/>
          </p:cNvPicPr>
          <p:nvPr/>
        </p:nvPicPr>
        <p:blipFill>
          <a:blip r:embed="rId3"/>
          <a:stretch>
            <a:fillRect/>
          </a:stretch>
        </p:blipFill>
        <p:spPr>
          <a:xfrm>
            <a:off x="4746870" y="1539769"/>
            <a:ext cx="3976253" cy="212066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sp>
        <p:nvSpPr>
          <p:cNvPr id="841" name="Google Shape;841;p44"/>
          <p:cNvSpPr txBox="1">
            <a:spLocks noGrp="1"/>
          </p:cNvSpPr>
          <p:nvPr>
            <p:ph type="title"/>
          </p:nvPr>
        </p:nvSpPr>
        <p:spPr>
          <a:xfrm>
            <a:off x="2532817" y="1829835"/>
            <a:ext cx="4078366" cy="5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CO" dirty="0" err="1"/>
              <a:t>When</a:t>
            </a:r>
            <a:r>
              <a:rPr lang="es-CO" dirty="0"/>
              <a:t> </a:t>
            </a:r>
            <a:r>
              <a:rPr lang="es-CO" dirty="0" err="1"/>
              <a:t>is</a:t>
            </a:r>
            <a:r>
              <a:rPr lang="es-CO" dirty="0"/>
              <a:t> </a:t>
            </a:r>
            <a:r>
              <a:rPr lang="es-CO" dirty="0" err="1"/>
              <a:t>celebrated</a:t>
            </a:r>
            <a:r>
              <a:rPr lang="es-CO" dirty="0"/>
              <a:t>?</a:t>
            </a:r>
            <a:endParaRPr dirty="0"/>
          </a:p>
        </p:txBody>
      </p:sp>
      <p:sp>
        <p:nvSpPr>
          <p:cNvPr id="842" name="Google Shape;842;p44"/>
          <p:cNvSpPr txBox="1">
            <a:spLocks noGrp="1"/>
          </p:cNvSpPr>
          <p:nvPr>
            <p:ph type="subTitle" idx="1"/>
          </p:nvPr>
        </p:nvSpPr>
        <p:spPr>
          <a:xfrm>
            <a:off x="3283550" y="2488160"/>
            <a:ext cx="2577000" cy="69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It is always held on the last Wednesday of August, during the week of </a:t>
            </a:r>
            <a:r>
              <a:rPr lang="en-US" dirty="0" err="1"/>
              <a:t>Buñol's</a:t>
            </a:r>
            <a:r>
              <a:rPr lang="en-US" dirty="0"/>
              <a:t> festivities.</a:t>
            </a:r>
            <a:endParaRPr lang="es-E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45"/>
          <p:cNvSpPr txBox="1">
            <a:spLocks noGrp="1"/>
          </p:cNvSpPr>
          <p:nvPr>
            <p:ph type="title"/>
          </p:nvPr>
        </p:nvSpPr>
        <p:spPr>
          <a:xfrm>
            <a:off x="1648050" y="784140"/>
            <a:ext cx="5847900" cy="7910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sz="4400" dirty="0" err="1"/>
              <a:t>Why</a:t>
            </a:r>
            <a:r>
              <a:rPr lang="es-CO" sz="4400" dirty="0"/>
              <a:t> </a:t>
            </a:r>
            <a:r>
              <a:rPr lang="es-CO" sz="4400" dirty="0" err="1"/>
              <a:t>is</a:t>
            </a:r>
            <a:r>
              <a:rPr lang="es-CO" sz="4400" dirty="0"/>
              <a:t> </a:t>
            </a:r>
            <a:r>
              <a:rPr lang="es-CO" sz="4400" dirty="0" err="1"/>
              <a:t>it</a:t>
            </a:r>
            <a:r>
              <a:rPr lang="es-CO" sz="4400" dirty="0"/>
              <a:t> </a:t>
            </a:r>
            <a:r>
              <a:rPr lang="es-CO" sz="4400" dirty="0" err="1"/>
              <a:t>celebrated</a:t>
            </a:r>
            <a:endParaRPr sz="4400" dirty="0"/>
          </a:p>
        </p:txBody>
      </p:sp>
      <p:sp>
        <p:nvSpPr>
          <p:cNvPr id="848" name="Google Shape;848;p45"/>
          <p:cNvSpPr txBox="1">
            <a:spLocks noGrp="1"/>
          </p:cNvSpPr>
          <p:nvPr>
            <p:ph type="subTitle" idx="1"/>
          </p:nvPr>
        </p:nvSpPr>
        <p:spPr>
          <a:xfrm>
            <a:off x="1988986" y="1628567"/>
            <a:ext cx="3257133" cy="198898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La </a:t>
            </a:r>
            <a:r>
              <a:rPr lang="en-US" dirty="0" err="1"/>
              <a:t>tomatina</a:t>
            </a:r>
            <a:r>
              <a:rPr lang="en-US" dirty="0"/>
              <a:t> started with a fight between young people, in which there were vegetables incorporated. The following year some young people wanted to repeat the event but the authorities did not allow it. Therefore, the tomato funeral was held, where they carried a coffin with a giant tomato while they accompanied with funeral music. This event was a success and thanks to this Tomatina was allowed as a tradition</a:t>
            </a:r>
            <a:endParaRPr lang="es-ES" dirty="0"/>
          </a:p>
        </p:txBody>
      </p:sp>
      <p:pic>
        <p:nvPicPr>
          <p:cNvPr id="4" name="Imagen 3">
            <a:extLst>
              <a:ext uri="{FF2B5EF4-FFF2-40B4-BE49-F238E27FC236}">
                <a16:creationId xmlns:a16="http://schemas.microsoft.com/office/drawing/2014/main" id="{EA7FBFDF-E24A-4A56-AEEE-91B0C8A434F9}"/>
              </a:ext>
            </a:extLst>
          </p:cNvPr>
          <p:cNvPicPr>
            <a:picLocks noChangeAspect="1"/>
          </p:cNvPicPr>
          <p:nvPr/>
        </p:nvPicPr>
        <p:blipFill>
          <a:blip r:embed="rId3"/>
          <a:stretch>
            <a:fillRect/>
          </a:stretch>
        </p:blipFill>
        <p:spPr>
          <a:xfrm>
            <a:off x="5246119" y="2009012"/>
            <a:ext cx="2545901" cy="198898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grpSp>
        <p:nvGrpSpPr>
          <p:cNvPr id="860" name="Google Shape;860;p47"/>
          <p:cNvGrpSpPr/>
          <p:nvPr/>
        </p:nvGrpSpPr>
        <p:grpSpPr>
          <a:xfrm>
            <a:off x="2889325" y="457675"/>
            <a:ext cx="3365350" cy="867171"/>
            <a:chOff x="2889325" y="457675"/>
            <a:chExt cx="3365350" cy="867171"/>
          </a:xfrm>
        </p:grpSpPr>
        <p:sp>
          <p:nvSpPr>
            <p:cNvPr id="861" name="Google Shape;861;p47"/>
            <p:cNvSpPr/>
            <p:nvPr/>
          </p:nvSpPr>
          <p:spPr>
            <a:xfrm>
              <a:off x="6030210" y="457675"/>
              <a:ext cx="224465" cy="867171"/>
            </a:xfrm>
            <a:custGeom>
              <a:avLst/>
              <a:gdLst/>
              <a:ahLst/>
              <a:cxnLst/>
              <a:rect l="l" t="t" r="r" b="b"/>
              <a:pathLst>
                <a:path w="1252" h="8960" extrusionOk="0">
                  <a:moveTo>
                    <a:pt x="1" y="0"/>
                  </a:moveTo>
                  <a:lnTo>
                    <a:pt x="112" y="8960"/>
                  </a:lnTo>
                  <a:lnTo>
                    <a:pt x="978" y="8960"/>
                  </a:lnTo>
                  <a:lnTo>
                    <a:pt x="1043" y="8879"/>
                  </a:lnTo>
                  <a:lnTo>
                    <a:pt x="932" y="8783"/>
                  </a:lnTo>
                  <a:lnTo>
                    <a:pt x="913" y="8621"/>
                  </a:lnTo>
                  <a:lnTo>
                    <a:pt x="866" y="8494"/>
                  </a:lnTo>
                  <a:lnTo>
                    <a:pt x="897" y="8348"/>
                  </a:lnTo>
                  <a:lnTo>
                    <a:pt x="913" y="8348"/>
                  </a:lnTo>
                  <a:lnTo>
                    <a:pt x="932" y="8252"/>
                  </a:lnTo>
                  <a:lnTo>
                    <a:pt x="963" y="8094"/>
                  </a:lnTo>
                  <a:lnTo>
                    <a:pt x="1028" y="8029"/>
                  </a:lnTo>
                  <a:lnTo>
                    <a:pt x="978" y="7983"/>
                  </a:lnTo>
                  <a:lnTo>
                    <a:pt x="1009" y="7948"/>
                  </a:lnTo>
                  <a:lnTo>
                    <a:pt x="1074" y="7902"/>
                  </a:lnTo>
                  <a:lnTo>
                    <a:pt x="993" y="7740"/>
                  </a:lnTo>
                  <a:lnTo>
                    <a:pt x="1105" y="7629"/>
                  </a:lnTo>
                  <a:lnTo>
                    <a:pt x="1043" y="7421"/>
                  </a:lnTo>
                  <a:lnTo>
                    <a:pt x="1028" y="7259"/>
                  </a:lnTo>
                  <a:lnTo>
                    <a:pt x="1105" y="7229"/>
                  </a:lnTo>
                  <a:lnTo>
                    <a:pt x="1170" y="7179"/>
                  </a:lnTo>
                  <a:lnTo>
                    <a:pt x="1124" y="7067"/>
                  </a:lnTo>
                  <a:lnTo>
                    <a:pt x="1059" y="6875"/>
                  </a:lnTo>
                  <a:lnTo>
                    <a:pt x="1043" y="6732"/>
                  </a:lnTo>
                  <a:lnTo>
                    <a:pt x="1009" y="6636"/>
                  </a:lnTo>
                  <a:lnTo>
                    <a:pt x="978" y="6617"/>
                  </a:lnTo>
                  <a:lnTo>
                    <a:pt x="963" y="6555"/>
                  </a:lnTo>
                  <a:lnTo>
                    <a:pt x="1074" y="6425"/>
                  </a:lnTo>
                  <a:lnTo>
                    <a:pt x="978" y="6251"/>
                  </a:lnTo>
                  <a:lnTo>
                    <a:pt x="1028" y="6155"/>
                  </a:lnTo>
                  <a:lnTo>
                    <a:pt x="932" y="6059"/>
                  </a:lnTo>
                  <a:lnTo>
                    <a:pt x="932" y="6009"/>
                  </a:lnTo>
                  <a:lnTo>
                    <a:pt x="932" y="5897"/>
                  </a:lnTo>
                  <a:lnTo>
                    <a:pt x="913" y="5867"/>
                  </a:lnTo>
                  <a:lnTo>
                    <a:pt x="897" y="5817"/>
                  </a:lnTo>
                  <a:lnTo>
                    <a:pt x="866" y="5690"/>
                  </a:lnTo>
                  <a:lnTo>
                    <a:pt x="897" y="5609"/>
                  </a:lnTo>
                  <a:lnTo>
                    <a:pt x="836" y="5432"/>
                  </a:lnTo>
                  <a:lnTo>
                    <a:pt x="897" y="5367"/>
                  </a:lnTo>
                  <a:lnTo>
                    <a:pt x="882" y="5255"/>
                  </a:lnTo>
                  <a:lnTo>
                    <a:pt x="947" y="5224"/>
                  </a:lnTo>
                  <a:lnTo>
                    <a:pt x="1009" y="5159"/>
                  </a:lnTo>
                  <a:lnTo>
                    <a:pt x="866" y="4951"/>
                  </a:lnTo>
                  <a:lnTo>
                    <a:pt x="882" y="4905"/>
                  </a:lnTo>
                  <a:lnTo>
                    <a:pt x="866" y="4840"/>
                  </a:lnTo>
                  <a:lnTo>
                    <a:pt x="1009" y="4759"/>
                  </a:lnTo>
                  <a:lnTo>
                    <a:pt x="993" y="4616"/>
                  </a:lnTo>
                  <a:lnTo>
                    <a:pt x="1009" y="4501"/>
                  </a:lnTo>
                  <a:lnTo>
                    <a:pt x="963" y="4424"/>
                  </a:lnTo>
                  <a:lnTo>
                    <a:pt x="1074" y="4455"/>
                  </a:lnTo>
                  <a:lnTo>
                    <a:pt x="947" y="4247"/>
                  </a:lnTo>
                  <a:lnTo>
                    <a:pt x="978" y="4136"/>
                  </a:lnTo>
                  <a:lnTo>
                    <a:pt x="978" y="4020"/>
                  </a:lnTo>
                  <a:lnTo>
                    <a:pt x="1028" y="4005"/>
                  </a:lnTo>
                  <a:lnTo>
                    <a:pt x="1090" y="3766"/>
                  </a:lnTo>
                  <a:lnTo>
                    <a:pt x="1155" y="3635"/>
                  </a:lnTo>
                  <a:lnTo>
                    <a:pt x="1105" y="3605"/>
                  </a:lnTo>
                  <a:lnTo>
                    <a:pt x="1074" y="3524"/>
                  </a:lnTo>
                  <a:lnTo>
                    <a:pt x="1105" y="3478"/>
                  </a:lnTo>
                  <a:lnTo>
                    <a:pt x="1074" y="3366"/>
                  </a:lnTo>
                  <a:lnTo>
                    <a:pt x="1090" y="3220"/>
                  </a:lnTo>
                  <a:lnTo>
                    <a:pt x="1140" y="3189"/>
                  </a:lnTo>
                  <a:lnTo>
                    <a:pt x="1140" y="3139"/>
                  </a:lnTo>
                  <a:lnTo>
                    <a:pt x="1170" y="3028"/>
                  </a:lnTo>
                  <a:lnTo>
                    <a:pt x="1155" y="2981"/>
                  </a:lnTo>
                  <a:lnTo>
                    <a:pt x="1124" y="2916"/>
                  </a:lnTo>
                  <a:lnTo>
                    <a:pt x="1059" y="2851"/>
                  </a:lnTo>
                  <a:lnTo>
                    <a:pt x="1140" y="2724"/>
                  </a:lnTo>
                  <a:lnTo>
                    <a:pt x="1105" y="2693"/>
                  </a:lnTo>
                  <a:lnTo>
                    <a:pt x="1124" y="2628"/>
                  </a:lnTo>
                  <a:lnTo>
                    <a:pt x="1140" y="2578"/>
                  </a:lnTo>
                  <a:lnTo>
                    <a:pt x="1170" y="2516"/>
                  </a:lnTo>
                  <a:lnTo>
                    <a:pt x="1251" y="2501"/>
                  </a:lnTo>
                  <a:lnTo>
                    <a:pt x="1155" y="2354"/>
                  </a:lnTo>
                  <a:lnTo>
                    <a:pt x="1140" y="2258"/>
                  </a:lnTo>
                  <a:lnTo>
                    <a:pt x="1124" y="2097"/>
                  </a:lnTo>
                  <a:lnTo>
                    <a:pt x="1105" y="2000"/>
                  </a:lnTo>
                  <a:lnTo>
                    <a:pt x="1105" y="1970"/>
                  </a:lnTo>
                  <a:lnTo>
                    <a:pt x="1090" y="1843"/>
                  </a:lnTo>
                  <a:lnTo>
                    <a:pt x="1124" y="1808"/>
                  </a:lnTo>
                  <a:lnTo>
                    <a:pt x="1105" y="1747"/>
                  </a:lnTo>
                  <a:lnTo>
                    <a:pt x="1074" y="1616"/>
                  </a:lnTo>
                  <a:lnTo>
                    <a:pt x="1124" y="1520"/>
                  </a:lnTo>
                  <a:lnTo>
                    <a:pt x="1028" y="1327"/>
                  </a:lnTo>
                  <a:lnTo>
                    <a:pt x="1105" y="1266"/>
                  </a:lnTo>
                  <a:lnTo>
                    <a:pt x="1090" y="1135"/>
                  </a:lnTo>
                  <a:lnTo>
                    <a:pt x="1105" y="977"/>
                  </a:lnTo>
                  <a:lnTo>
                    <a:pt x="1074" y="896"/>
                  </a:lnTo>
                  <a:lnTo>
                    <a:pt x="1124" y="866"/>
                  </a:lnTo>
                  <a:lnTo>
                    <a:pt x="1074" y="704"/>
                  </a:lnTo>
                  <a:lnTo>
                    <a:pt x="1074" y="639"/>
                  </a:lnTo>
                  <a:lnTo>
                    <a:pt x="1124" y="496"/>
                  </a:lnTo>
                  <a:lnTo>
                    <a:pt x="1028" y="223"/>
                  </a:lnTo>
                  <a:lnTo>
                    <a:pt x="993" y="127"/>
                  </a:lnTo>
                  <a:lnTo>
                    <a:pt x="1028" y="31"/>
                  </a:lnTo>
                  <a:lnTo>
                    <a:pt x="10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7"/>
            <p:cNvSpPr/>
            <p:nvPr/>
          </p:nvSpPr>
          <p:spPr>
            <a:xfrm>
              <a:off x="2889325" y="457675"/>
              <a:ext cx="3304581" cy="867171"/>
            </a:xfrm>
            <a:custGeom>
              <a:avLst/>
              <a:gdLst/>
              <a:ahLst/>
              <a:cxnLst/>
              <a:rect l="l" t="t" r="r" b="b"/>
              <a:pathLst>
                <a:path w="18432" h="8960" extrusionOk="0">
                  <a:moveTo>
                    <a:pt x="289" y="0"/>
                  </a:moveTo>
                  <a:lnTo>
                    <a:pt x="289" y="46"/>
                  </a:lnTo>
                  <a:lnTo>
                    <a:pt x="274" y="77"/>
                  </a:lnTo>
                  <a:lnTo>
                    <a:pt x="255" y="173"/>
                  </a:lnTo>
                  <a:lnTo>
                    <a:pt x="193" y="496"/>
                  </a:lnTo>
                  <a:lnTo>
                    <a:pt x="305" y="719"/>
                  </a:lnTo>
                  <a:lnTo>
                    <a:pt x="385" y="785"/>
                  </a:lnTo>
                  <a:lnTo>
                    <a:pt x="335" y="846"/>
                  </a:lnTo>
                  <a:lnTo>
                    <a:pt x="255" y="1023"/>
                  </a:lnTo>
                  <a:lnTo>
                    <a:pt x="224" y="1154"/>
                  </a:lnTo>
                  <a:lnTo>
                    <a:pt x="178" y="1346"/>
                  </a:lnTo>
                  <a:lnTo>
                    <a:pt x="97" y="1423"/>
                  </a:lnTo>
                  <a:lnTo>
                    <a:pt x="81" y="1570"/>
                  </a:lnTo>
                  <a:lnTo>
                    <a:pt x="81" y="1747"/>
                  </a:lnTo>
                  <a:lnTo>
                    <a:pt x="47" y="1808"/>
                  </a:lnTo>
                  <a:lnTo>
                    <a:pt x="178" y="2035"/>
                  </a:lnTo>
                  <a:lnTo>
                    <a:pt x="97" y="2227"/>
                  </a:lnTo>
                  <a:lnTo>
                    <a:pt x="81" y="2258"/>
                  </a:lnTo>
                  <a:lnTo>
                    <a:pt x="112" y="2370"/>
                  </a:lnTo>
                  <a:lnTo>
                    <a:pt x="128" y="2516"/>
                  </a:lnTo>
                  <a:lnTo>
                    <a:pt x="178" y="2658"/>
                  </a:lnTo>
                  <a:lnTo>
                    <a:pt x="143" y="2851"/>
                  </a:lnTo>
                  <a:lnTo>
                    <a:pt x="62" y="2851"/>
                  </a:lnTo>
                  <a:lnTo>
                    <a:pt x="47" y="2901"/>
                  </a:lnTo>
                  <a:lnTo>
                    <a:pt x="1" y="2962"/>
                  </a:lnTo>
                  <a:lnTo>
                    <a:pt x="81" y="3078"/>
                  </a:lnTo>
                  <a:lnTo>
                    <a:pt x="128" y="3205"/>
                  </a:lnTo>
                  <a:lnTo>
                    <a:pt x="47" y="3285"/>
                  </a:lnTo>
                  <a:lnTo>
                    <a:pt x="31" y="3462"/>
                  </a:lnTo>
                  <a:lnTo>
                    <a:pt x="143" y="3701"/>
                  </a:lnTo>
                  <a:lnTo>
                    <a:pt x="143" y="3878"/>
                  </a:lnTo>
                  <a:lnTo>
                    <a:pt x="178" y="4039"/>
                  </a:lnTo>
                  <a:lnTo>
                    <a:pt x="178" y="4136"/>
                  </a:lnTo>
                  <a:lnTo>
                    <a:pt x="208" y="4247"/>
                  </a:lnTo>
                  <a:lnTo>
                    <a:pt x="178" y="4309"/>
                  </a:lnTo>
                  <a:lnTo>
                    <a:pt x="158" y="4389"/>
                  </a:lnTo>
                  <a:lnTo>
                    <a:pt x="62" y="4520"/>
                  </a:lnTo>
                  <a:lnTo>
                    <a:pt x="143" y="4663"/>
                  </a:lnTo>
                  <a:lnTo>
                    <a:pt x="255" y="4840"/>
                  </a:lnTo>
                  <a:lnTo>
                    <a:pt x="158" y="4886"/>
                  </a:lnTo>
                  <a:lnTo>
                    <a:pt x="178" y="4936"/>
                  </a:lnTo>
                  <a:lnTo>
                    <a:pt x="112" y="5017"/>
                  </a:lnTo>
                  <a:lnTo>
                    <a:pt x="158" y="5078"/>
                  </a:lnTo>
                  <a:lnTo>
                    <a:pt x="112" y="5209"/>
                  </a:lnTo>
                  <a:lnTo>
                    <a:pt x="128" y="5351"/>
                  </a:lnTo>
                  <a:lnTo>
                    <a:pt x="178" y="5640"/>
                  </a:lnTo>
                  <a:lnTo>
                    <a:pt x="112" y="5705"/>
                  </a:lnTo>
                  <a:lnTo>
                    <a:pt x="97" y="6024"/>
                  </a:lnTo>
                  <a:lnTo>
                    <a:pt x="158" y="6251"/>
                  </a:lnTo>
                  <a:lnTo>
                    <a:pt x="193" y="6571"/>
                  </a:lnTo>
                  <a:lnTo>
                    <a:pt x="239" y="6732"/>
                  </a:lnTo>
                  <a:lnTo>
                    <a:pt x="274" y="6844"/>
                  </a:lnTo>
                  <a:lnTo>
                    <a:pt x="193" y="6940"/>
                  </a:lnTo>
                  <a:lnTo>
                    <a:pt x="305" y="7117"/>
                  </a:lnTo>
                  <a:lnTo>
                    <a:pt x="255" y="7213"/>
                  </a:lnTo>
                  <a:lnTo>
                    <a:pt x="239" y="7406"/>
                  </a:lnTo>
                  <a:lnTo>
                    <a:pt x="385" y="7740"/>
                  </a:lnTo>
                  <a:lnTo>
                    <a:pt x="320" y="8044"/>
                  </a:lnTo>
                  <a:lnTo>
                    <a:pt x="447" y="8252"/>
                  </a:lnTo>
                  <a:lnTo>
                    <a:pt x="335" y="8494"/>
                  </a:lnTo>
                  <a:lnTo>
                    <a:pt x="305" y="8606"/>
                  </a:lnTo>
                  <a:lnTo>
                    <a:pt x="239" y="8671"/>
                  </a:lnTo>
                  <a:lnTo>
                    <a:pt x="351" y="8894"/>
                  </a:lnTo>
                  <a:lnTo>
                    <a:pt x="18097" y="8960"/>
                  </a:lnTo>
                  <a:lnTo>
                    <a:pt x="18143" y="8848"/>
                  </a:lnTo>
                  <a:lnTo>
                    <a:pt x="18178" y="8783"/>
                  </a:lnTo>
                  <a:lnTo>
                    <a:pt x="18066" y="8575"/>
                  </a:lnTo>
                  <a:lnTo>
                    <a:pt x="18143" y="8575"/>
                  </a:lnTo>
                  <a:lnTo>
                    <a:pt x="18112" y="8479"/>
                  </a:lnTo>
                  <a:lnTo>
                    <a:pt x="18112" y="8413"/>
                  </a:lnTo>
                  <a:lnTo>
                    <a:pt x="18143" y="8317"/>
                  </a:lnTo>
                  <a:lnTo>
                    <a:pt x="18066" y="8140"/>
                  </a:lnTo>
                  <a:lnTo>
                    <a:pt x="18097" y="8125"/>
                  </a:lnTo>
                  <a:lnTo>
                    <a:pt x="18193" y="8044"/>
                  </a:lnTo>
                  <a:lnTo>
                    <a:pt x="18209" y="7998"/>
                  </a:lnTo>
                  <a:lnTo>
                    <a:pt x="18178" y="7886"/>
                  </a:lnTo>
                  <a:lnTo>
                    <a:pt x="18259" y="7821"/>
                  </a:lnTo>
                  <a:lnTo>
                    <a:pt x="18209" y="7579"/>
                  </a:lnTo>
                  <a:lnTo>
                    <a:pt x="18178" y="7406"/>
                  </a:lnTo>
                  <a:lnTo>
                    <a:pt x="18224" y="7340"/>
                  </a:lnTo>
                  <a:lnTo>
                    <a:pt x="18259" y="7148"/>
                  </a:lnTo>
                  <a:lnTo>
                    <a:pt x="18178" y="7082"/>
                  </a:lnTo>
                  <a:lnTo>
                    <a:pt x="18112" y="6763"/>
                  </a:lnTo>
                  <a:lnTo>
                    <a:pt x="18066" y="6732"/>
                  </a:lnTo>
                  <a:lnTo>
                    <a:pt x="18128" y="6601"/>
                  </a:lnTo>
                  <a:lnTo>
                    <a:pt x="18016" y="6444"/>
                  </a:lnTo>
                  <a:lnTo>
                    <a:pt x="18143" y="6313"/>
                  </a:lnTo>
                  <a:lnTo>
                    <a:pt x="18047" y="6090"/>
                  </a:lnTo>
                  <a:lnTo>
                    <a:pt x="18082" y="5882"/>
                  </a:lnTo>
                  <a:lnTo>
                    <a:pt x="18178" y="5867"/>
                  </a:lnTo>
                  <a:lnTo>
                    <a:pt x="18112" y="5721"/>
                  </a:lnTo>
                  <a:lnTo>
                    <a:pt x="18112" y="5594"/>
                  </a:lnTo>
                  <a:lnTo>
                    <a:pt x="18097" y="5367"/>
                  </a:lnTo>
                  <a:lnTo>
                    <a:pt x="18082" y="5174"/>
                  </a:lnTo>
                  <a:lnTo>
                    <a:pt x="18066" y="4951"/>
                  </a:lnTo>
                  <a:lnTo>
                    <a:pt x="18143" y="4870"/>
                  </a:lnTo>
                  <a:lnTo>
                    <a:pt x="18097" y="4809"/>
                  </a:lnTo>
                  <a:lnTo>
                    <a:pt x="18143" y="4743"/>
                  </a:lnTo>
                  <a:lnTo>
                    <a:pt x="18162" y="4597"/>
                  </a:lnTo>
                  <a:lnTo>
                    <a:pt x="18097" y="4424"/>
                  </a:lnTo>
                  <a:lnTo>
                    <a:pt x="18274" y="4328"/>
                  </a:lnTo>
                  <a:lnTo>
                    <a:pt x="18259" y="4166"/>
                  </a:lnTo>
                  <a:lnTo>
                    <a:pt x="18193" y="4020"/>
                  </a:lnTo>
                  <a:lnTo>
                    <a:pt x="18274" y="3924"/>
                  </a:lnTo>
                  <a:lnTo>
                    <a:pt x="18239" y="3732"/>
                  </a:lnTo>
                  <a:lnTo>
                    <a:pt x="18355" y="3655"/>
                  </a:lnTo>
                  <a:lnTo>
                    <a:pt x="18320" y="3412"/>
                  </a:lnTo>
                  <a:lnTo>
                    <a:pt x="18274" y="3270"/>
                  </a:lnTo>
                  <a:lnTo>
                    <a:pt x="18355" y="2805"/>
                  </a:lnTo>
                  <a:lnTo>
                    <a:pt x="18289" y="2628"/>
                  </a:lnTo>
                  <a:lnTo>
                    <a:pt x="18416" y="2562"/>
                  </a:lnTo>
                  <a:lnTo>
                    <a:pt x="18416" y="2531"/>
                  </a:lnTo>
                  <a:lnTo>
                    <a:pt x="18416" y="2451"/>
                  </a:lnTo>
                  <a:lnTo>
                    <a:pt x="18385" y="2324"/>
                  </a:lnTo>
                  <a:lnTo>
                    <a:pt x="18320" y="2274"/>
                  </a:lnTo>
                  <a:lnTo>
                    <a:pt x="18385" y="2274"/>
                  </a:lnTo>
                  <a:lnTo>
                    <a:pt x="18432" y="2162"/>
                  </a:lnTo>
                  <a:lnTo>
                    <a:pt x="18355" y="2116"/>
                  </a:lnTo>
                  <a:lnTo>
                    <a:pt x="18385" y="1874"/>
                  </a:lnTo>
                  <a:lnTo>
                    <a:pt x="18239" y="1666"/>
                  </a:lnTo>
                  <a:lnTo>
                    <a:pt x="18355" y="1600"/>
                  </a:lnTo>
                  <a:lnTo>
                    <a:pt x="18259" y="1408"/>
                  </a:lnTo>
                  <a:lnTo>
                    <a:pt x="18259" y="1346"/>
                  </a:lnTo>
                  <a:lnTo>
                    <a:pt x="18193" y="1216"/>
                  </a:lnTo>
                  <a:lnTo>
                    <a:pt x="18355" y="1089"/>
                  </a:lnTo>
                  <a:lnTo>
                    <a:pt x="18305" y="912"/>
                  </a:lnTo>
                  <a:lnTo>
                    <a:pt x="18259" y="866"/>
                  </a:lnTo>
                  <a:lnTo>
                    <a:pt x="18355" y="750"/>
                  </a:lnTo>
                  <a:lnTo>
                    <a:pt x="18370" y="577"/>
                  </a:lnTo>
                  <a:lnTo>
                    <a:pt x="18416" y="366"/>
                  </a:lnTo>
                  <a:lnTo>
                    <a:pt x="18370" y="192"/>
                  </a:lnTo>
                  <a:lnTo>
                    <a:pt x="183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47"/>
          <p:cNvSpPr txBox="1">
            <a:spLocks noGrp="1"/>
          </p:cNvSpPr>
          <p:nvPr>
            <p:ph type="title"/>
          </p:nvPr>
        </p:nvSpPr>
        <p:spPr>
          <a:xfrm>
            <a:off x="720000" y="346441"/>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How is it </a:t>
            </a:r>
            <a:br>
              <a:rPr lang="es" dirty="0"/>
            </a:br>
            <a:r>
              <a:rPr lang="es" dirty="0"/>
              <a:t>celebrated?</a:t>
            </a:r>
            <a:endParaRPr dirty="0"/>
          </a:p>
        </p:txBody>
      </p:sp>
      <p:sp>
        <p:nvSpPr>
          <p:cNvPr id="7" name="Subtítulo 6">
            <a:extLst>
              <a:ext uri="{FF2B5EF4-FFF2-40B4-BE49-F238E27FC236}">
                <a16:creationId xmlns:a16="http://schemas.microsoft.com/office/drawing/2014/main" id="{D09BC93F-D769-4AA0-A5AF-A7B2C4FA8AB6}"/>
              </a:ext>
            </a:extLst>
          </p:cNvPr>
          <p:cNvSpPr>
            <a:spLocks noGrp="1"/>
          </p:cNvSpPr>
          <p:nvPr>
            <p:ph type="subTitle" idx="3"/>
          </p:nvPr>
        </p:nvSpPr>
        <p:spPr>
          <a:xfrm>
            <a:off x="1227465" y="1944784"/>
            <a:ext cx="3003504" cy="1608164"/>
          </a:xfrm>
        </p:spPr>
        <p:txBody>
          <a:bodyPr/>
          <a:lstStyle/>
          <a:p>
            <a:pPr algn="just"/>
            <a:r>
              <a:rPr lang="en-US" dirty="0"/>
              <a:t>      La Tomatina starts at 10:00 a.m. with a competition that consists to catch a ham tied to the top of a stick, when someone has done it, the battle begins where around 150 tons of tomato are delivered to the participants by 6 trucks approximately.</a:t>
            </a:r>
            <a:endParaRPr lang="es-CO" dirty="0"/>
          </a:p>
        </p:txBody>
      </p:sp>
      <p:pic>
        <p:nvPicPr>
          <p:cNvPr id="10" name="Imagen 9">
            <a:extLst>
              <a:ext uri="{FF2B5EF4-FFF2-40B4-BE49-F238E27FC236}">
                <a16:creationId xmlns:a16="http://schemas.microsoft.com/office/drawing/2014/main" id="{26E210F4-74C2-4FD6-B4D8-D161471375EB}"/>
              </a:ext>
            </a:extLst>
          </p:cNvPr>
          <p:cNvPicPr>
            <a:picLocks noChangeAspect="1"/>
          </p:cNvPicPr>
          <p:nvPr/>
        </p:nvPicPr>
        <p:blipFill>
          <a:blip r:embed="rId3"/>
          <a:stretch>
            <a:fillRect/>
          </a:stretch>
        </p:blipFill>
        <p:spPr>
          <a:xfrm>
            <a:off x="4330749" y="1775404"/>
            <a:ext cx="3311069" cy="2209104"/>
          </a:xfrm>
          <a:prstGeom prst="rect">
            <a:avLst/>
          </a:prstGeom>
        </p:spPr>
      </p:pic>
      <p:grpSp>
        <p:nvGrpSpPr>
          <p:cNvPr id="33" name="Google Shape;5979;p77">
            <a:extLst>
              <a:ext uri="{FF2B5EF4-FFF2-40B4-BE49-F238E27FC236}">
                <a16:creationId xmlns:a16="http://schemas.microsoft.com/office/drawing/2014/main" id="{84C3348C-9B59-4E3D-A9C2-EF706F7DB61A}"/>
              </a:ext>
            </a:extLst>
          </p:cNvPr>
          <p:cNvGrpSpPr/>
          <p:nvPr/>
        </p:nvGrpSpPr>
        <p:grpSpPr>
          <a:xfrm>
            <a:off x="7465643" y="1675288"/>
            <a:ext cx="383513" cy="269496"/>
            <a:chOff x="4447550" y="249750"/>
            <a:chExt cx="500425" cy="481125"/>
          </a:xfrm>
          <a:solidFill>
            <a:schemeClr val="accent6">
              <a:lumMod val="65000"/>
            </a:schemeClr>
          </a:solidFill>
        </p:grpSpPr>
        <p:sp>
          <p:nvSpPr>
            <p:cNvPr id="34" name="Google Shape;5980;p77">
              <a:extLst>
                <a:ext uri="{FF2B5EF4-FFF2-40B4-BE49-F238E27FC236}">
                  <a16:creationId xmlns:a16="http://schemas.microsoft.com/office/drawing/2014/main" id="{06DDCC56-AA95-4958-9660-AABE65AEBDD1}"/>
                </a:ext>
              </a:extLst>
            </p:cNvPr>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35" name="Google Shape;5981;p77">
              <a:extLst>
                <a:ext uri="{FF2B5EF4-FFF2-40B4-BE49-F238E27FC236}">
                  <a16:creationId xmlns:a16="http://schemas.microsoft.com/office/drawing/2014/main" id="{5E59EDE7-2F82-4320-80B3-D9C7B16B15C8}"/>
                </a:ext>
              </a:extLst>
            </p:cNvPr>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grpSp>
      <p:sp>
        <p:nvSpPr>
          <p:cNvPr id="15" name="Rectángulo 14">
            <a:extLst>
              <a:ext uri="{FF2B5EF4-FFF2-40B4-BE49-F238E27FC236}">
                <a16:creationId xmlns:a16="http://schemas.microsoft.com/office/drawing/2014/main" id="{F1F456AC-316D-49B4-84D3-E6EF40B170B0}"/>
              </a:ext>
            </a:extLst>
          </p:cNvPr>
          <p:cNvSpPr/>
          <p:nvPr/>
        </p:nvSpPr>
        <p:spPr>
          <a:xfrm>
            <a:off x="7750739" y="1748117"/>
            <a:ext cx="94719" cy="1075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9" name="Google Shape;1039;p53"/>
          <p:cNvSpPr txBox="1">
            <a:spLocks noGrp="1"/>
          </p:cNvSpPr>
          <p:nvPr>
            <p:ph type="subTitle" idx="1"/>
          </p:nvPr>
        </p:nvSpPr>
        <p:spPr>
          <a:xfrm rot="223944">
            <a:off x="1797404" y="1473750"/>
            <a:ext cx="5549192" cy="219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7200" b="1" i="1" dirty="0">
                <a:latin typeface="Courgette" panose="020B0604020202020204" charset="0"/>
              </a:rPr>
              <a:t>Some Photos</a:t>
            </a:r>
            <a:endParaRPr sz="7200" b="1" i="1" dirty="0">
              <a:latin typeface="Courgette" panose="020B0604020202020204" charset="0"/>
            </a:endParaRPr>
          </a:p>
        </p:txBody>
      </p:sp>
      <p:pic>
        <p:nvPicPr>
          <p:cNvPr id="6" name="Imagen 5">
            <a:extLst>
              <a:ext uri="{FF2B5EF4-FFF2-40B4-BE49-F238E27FC236}">
                <a16:creationId xmlns:a16="http://schemas.microsoft.com/office/drawing/2014/main" id="{AF360FA9-7A05-4A49-A3AB-FC443A218E31}"/>
              </a:ext>
            </a:extLst>
          </p:cNvPr>
          <p:cNvPicPr>
            <a:picLocks noChangeAspect="1"/>
          </p:cNvPicPr>
          <p:nvPr/>
        </p:nvPicPr>
        <p:blipFill>
          <a:blip r:embed="rId3"/>
          <a:stretch>
            <a:fillRect/>
          </a:stretch>
        </p:blipFill>
        <p:spPr>
          <a:xfrm rot="1342993">
            <a:off x="2155056" y="934424"/>
            <a:ext cx="910797" cy="849915"/>
          </a:xfrm>
          <a:prstGeom prst="rect">
            <a:avLst/>
          </a:prstGeom>
        </p:spPr>
      </p:pic>
      <p:pic>
        <p:nvPicPr>
          <p:cNvPr id="7" name="Imagen 6">
            <a:extLst>
              <a:ext uri="{FF2B5EF4-FFF2-40B4-BE49-F238E27FC236}">
                <a16:creationId xmlns:a16="http://schemas.microsoft.com/office/drawing/2014/main" id="{C303CB50-FA4E-49F6-9CA9-BA72822E6C9C}"/>
              </a:ext>
            </a:extLst>
          </p:cNvPr>
          <p:cNvPicPr>
            <a:picLocks noChangeAspect="1"/>
          </p:cNvPicPr>
          <p:nvPr/>
        </p:nvPicPr>
        <p:blipFill>
          <a:blip r:embed="rId3"/>
          <a:stretch>
            <a:fillRect/>
          </a:stretch>
        </p:blipFill>
        <p:spPr>
          <a:xfrm rot="18370696">
            <a:off x="664573" y="3656391"/>
            <a:ext cx="910797" cy="849915"/>
          </a:xfrm>
          <a:prstGeom prst="rect">
            <a:avLst/>
          </a:prstGeom>
        </p:spPr>
      </p:pic>
      <p:pic>
        <p:nvPicPr>
          <p:cNvPr id="8" name="Imagen 7">
            <a:extLst>
              <a:ext uri="{FF2B5EF4-FFF2-40B4-BE49-F238E27FC236}">
                <a16:creationId xmlns:a16="http://schemas.microsoft.com/office/drawing/2014/main" id="{EEA50284-01B5-48A5-90BF-2F9E9E57703A}"/>
              </a:ext>
            </a:extLst>
          </p:cNvPr>
          <p:cNvPicPr>
            <a:picLocks noChangeAspect="1"/>
          </p:cNvPicPr>
          <p:nvPr/>
        </p:nvPicPr>
        <p:blipFill>
          <a:blip r:embed="rId3"/>
          <a:stretch>
            <a:fillRect/>
          </a:stretch>
        </p:blipFill>
        <p:spPr>
          <a:xfrm rot="632073">
            <a:off x="5319866" y="3203096"/>
            <a:ext cx="910797" cy="849915"/>
          </a:xfrm>
          <a:prstGeom prst="rect">
            <a:avLst/>
          </a:prstGeom>
        </p:spPr>
      </p:pic>
      <p:pic>
        <p:nvPicPr>
          <p:cNvPr id="9" name="Imagen 8">
            <a:extLst>
              <a:ext uri="{FF2B5EF4-FFF2-40B4-BE49-F238E27FC236}">
                <a16:creationId xmlns:a16="http://schemas.microsoft.com/office/drawing/2014/main" id="{9D26CB4E-B854-4DDE-A384-CAA38FB79F2F}"/>
              </a:ext>
            </a:extLst>
          </p:cNvPr>
          <p:cNvPicPr>
            <a:picLocks noChangeAspect="1"/>
          </p:cNvPicPr>
          <p:nvPr/>
        </p:nvPicPr>
        <p:blipFill>
          <a:blip r:embed="rId3"/>
          <a:stretch>
            <a:fillRect/>
          </a:stretch>
        </p:blipFill>
        <p:spPr>
          <a:xfrm rot="632073">
            <a:off x="7371850" y="589433"/>
            <a:ext cx="910797" cy="84991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9" name="Rectángulo 8">
            <a:extLst>
              <a:ext uri="{FF2B5EF4-FFF2-40B4-BE49-F238E27FC236}">
                <a16:creationId xmlns:a16="http://schemas.microsoft.com/office/drawing/2014/main" id="{9CA34EED-E233-47AC-96DA-D054359CF170}"/>
              </a:ext>
            </a:extLst>
          </p:cNvPr>
          <p:cNvSpPr/>
          <p:nvPr/>
        </p:nvSpPr>
        <p:spPr>
          <a:xfrm>
            <a:off x="1645981" y="568371"/>
            <a:ext cx="5679230" cy="4006758"/>
          </a:xfrm>
          <a:prstGeom prst="rect">
            <a:avLst/>
          </a:prstGeom>
          <a:solidFill>
            <a:schemeClr val="accent2"/>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3074" name="Picture 2" descr="La Tomatina: la guerra de los tomates - LAE Madrid – Spanish Language School">
            <a:extLst>
              <a:ext uri="{FF2B5EF4-FFF2-40B4-BE49-F238E27FC236}">
                <a16:creationId xmlns:a16="http://schemas.microsoft.com/office/drawing/2014/main" id="{E342F119-A393-4B47-B161-7A5F8FB284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2385" y="678673"/>
            <a:ext cx="5476024" cy="378615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9" name="Rectángulo 8">
            <a:extLst>
              <a:ext uri="{FF2B5EF4-FFF2-40B4-BE49-F238E27FC236}">
                <a16:creationId xmlns:a16="http://schemas.microsoft.com/office/drawing/2014/main" id="{9CA34EED-E233-47AC-96DA-D054359CF170}"/>
              </a:ext>
            </a:extLst>
          </p:cNvPr>
          <p:cNvSpPr/>
          <p:nvPr/>
        </p:nvSpPr>
        <p:spPr>
          <a:xfrm>
            <a:off x="1645981" y="634073"/>
            <a:ext cx="5679230" cy="3877857"/>
          </a:xfrm>
          <a:prstGeom prst="rect">
            <a:avLst/>
          </a:prstGeom>
          <a:solidFill>
            <a:schemeClr val="accent2"/>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2" name="Imagen 1">
            <a:extLst>
              <a:ext uri="{FF2B5EF4-FFF2-40B4-BE49-F238E27FC236}">
                <a16:creationId xmlns:a16="http://schemas.microsoft.com/office/drawing/2014/main" id="{4596F0C7-FCE3-402B-9201-89CDE08F21A0}"/>
              </a:ext>
            </a:extLst>
          </p:cNvPr>
          <p:cNvPicPr>
            <a:picLocks noChangeAspect="1"/>
          </p:cNvPicPr>
          <p:nvPr/>
        </p:nvPicPr>
        <p:blipFill>
          <a:blip r:embed="rId3"/>
          <a:stretch>
            <a:fillRect/>
          </a:stretch>
        </p:blipFill>
        <p:spPr>
          <a:xfrm>
            <a:off x="1748707" y="769591"/>
            <a:ext cx="5494641" cy="3604318"/>
          </a:xfrm>
          <a:prstGeom prst="rect">
            <a:avLst/>
          </a:prstGeom>
        </p:spPr>
      </p:pic>
    </p:spTree>
    <p:extLst>
      <p:ext uri="{BB962C8B-B14F-4D97-AF65-F5344CB8AC3E}">
        <p14:creationId xmlns:p14="http://schemas.microsoft.com/office/powerpoint/2010/main" val="887549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9" name="Rectángulo 8">
            <a:extLst>
              <a:ext uri="{FF2B5EF4-FFF2-40B4-BE49-F238E27FC236}">
                <a16:creationId xmlns:a16="http://schemas.microsoft.com/office/drawing/2014/main" id="{9CA34EED-E233-47AC-96DA-D054359CF170}"/>
              </a:ext>
            </a:extLst>
          </p:cNvPr>
          <p:cNvSpPr/>
          <p:nvPr/>
        </p:nvSpPr>
        <p:spPr>
          <a:xfrm>
            <a:off x="1645981" y="568371"/>
            <a:ext cx="5679230" cy="4006758"/>
          </a:xfrm>
          <a:prstGeom prst="rect">
            <a:avLst/>
          </a:prstGeom>
          <a:solidFill>
            <a:schemeClr val="accent2"/>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4098" name="Picture 2" descr="La Tomatina">
            <a:extLst>
              <a:ext uri="{FF2B5EF4-FFF2-40B4-BE49-F238E27FC236}">
                <a16:creationId xmlns:a16="http://schemas.microsoft.com/office/drawing/2014/main" id="{BF71DA86-204F-49F2-8E83-70A926960F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0751" y="655446"/>
            <a:ext cx="5449689" cy="3832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6587512"/>
      </p:ext>
    </p:extLst>
  </p:cSld>
  <p:clrMapOvr>
    <a:masterClrMapping/>
  </p:clrMapOvr>
</p:sld>
</file>

<file path=ppt/theme/theme1.xml><?xml version="1.0" encoding="utf-8"?>
<a:theme xmlns:a="http://schemas.openxmlformats.org/drawingml/2006/main" name="My Vintage Portfolio by Slidesgo">
  <a:themeElements>
    <a:clrScheme name="Simple Light">
      <a:dk1>
        <a:srgbClr val="000000"/>
      </a:dk1>
      <a:lt1>
        <a:srgbClr val="FFFFFF"/>
      </a:lt1>
      <a:dk2>
        <a:srgbClr val="382315"/>
      </a:dk2>
      <a:lt2>
        <a:srgbClr val="98383D"/>
      </a:lt2>
      <a:accent1>
        <a:srgbClr val="976643"/>
      </a:accent1>
      <a:accent2>
        <a:srgbClr val="C0986F"/>
      </a:accent2>
      <a:accent3>
        <a:srgbClr val="EED2A5"/>
      </a:accent3>
      <a:accent4>
        <a:srgbClr val="F5F3E5"/>
      </a:accent4>
      <a:accent5>
        <a:srgbClr val="FFFFFF"/>
      </a:accent5>
      <a:accent6>
        <a:srgbClr val="FFFFFF"/>
      </a:accent6>
      <a:hlink>
        <a:srgbClr val="38231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225</Words>
  <Application>Microsoft Office PowerPoint</Application>
  <PresentationFormat>Presentación en pantalla (16:9)</PresentationFormat>
  <Paragraphs>27</Paragraphs>
  <Slides>11</Slides>
  <Notes>11</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11</vt:i4>
      </vt:variant>
    </vt:vector>
  </HeadingPairs>
  <TitlesOfParts>
    <vt:vector size="19" baseType="lpstr">
      <vt:lpstr>Bellota Text</vt:lpstr>
      <vt:lpstr>Lato</vt:lpstr>
      <vt:lpstr>Arial</vt:lpstr>
      <vt:lpstr>Rubik SemiBold</vt:lpstr>
      <vt:lpstr>Patrick Hand</vt:lpstr>
      <vt:lpstr>Courgette</vt:lpstr>
      <vt:lpstr>Roboto</vt:lpstr>
      <vt:lpstr>My Vintage Portfolio by Slidesgo</vt:lpstr>
      <vt:lpstr>La tomatina</vt:lpstr>
      <vt:lpstr>Where is it done?</vt:lpstr>
      <vt:lpstr>When is celebrated?</vt:lpstr>
      <vt:lpstr>Why is it celebrated</vt:lpstr>
      <vt:lpstr>How is it  celebrated?</vt:lpstr>
      <vt:lpstr>Presentación de PowerPoint</vt:lpstr>
      <vt:lpstr>Presentación de PowerPoint</vt:lpstr>
      <vt:lpstr>Presentación de PowerPoint</vt:lpstr>
      <vt:lpstr>Presentación de PowerPoint</vt:lpstr>
      <vt:lpstr>Creators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tomatina</dc:title>
  <cp:lastModifiedBy>Alejandro Giraldo Herrera</cp:lastModifiedBy>
  <cp:revision>1</cp:revision>
  <dcterms:modified xsi:type="dcterms:W3CDTF">2021-11-25T00:06:58Z</dcterms:modified>
</cp:coreProperties>
</file>